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90" r:id="rId22"/>
    <p:sldId id="291" r:id="rId23"/>
    <p:sldId id="292" r:id="rId24"/>
    <p:sldId id="280" r:id="rId25"/>
    <p:sldId id="283" r:id="rId26"/>
    <p:sldId id="281" r:id="rId27"/>
    <p:sldId id="293" r:id="rId28"/>
    <p:sldId id="294" r:id="rId29"/>
    <p:sldId id="295" r:id="rId30"/>
    <p:sldId id="285" r:id="rId31"/>
    <p:sldId id="297" r:id="rId32"/>
    <p:sldId id="287" r:id="rId33"/>
    <p:sldId id="288" r:id="rId34"/>
    <p:sldId id="296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1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15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62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6.png"/><Relationship Id="rId7" Type="http://schemas.openxmlformats.org/officeDocument/2006/relationships/image" Target="../media/image10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6.png"/><Relationship Id="rId7" Type="http://schemas.openxmlformats.org/officeDocument/2006/relationships/image" Target="../media/image10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62.png"/><Relationship Id="rId9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114.png"/><Relationship Id="rId10" Type="http://schemas.openxmlformats.org/officeDocument/2006/relationships/image" Target="../media/image41.png"/><Relationship Id="rId4" Type="http://schemas.openxmlformats.org/officeDocument/2006/relationships/image" Target="../media/image113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6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40.png"/><Relationship Id="rId5" Type="http://schemas.openxmlformats.org/officeDocument/2006/relationships/image" Target="../media/image136.png"/><Relationship Id="rId10" Type="http://schemas.openxmlformats.org/officeDocument/2006/relationships/image" Target="../media/image139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12" Type="http://schemas.openxmlformats.org/officeDocument/2006/relationships/image" Target="../media/image1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13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143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6.png"/><Relationship Id="rId7" Type="http://schemas.openxmlformats.org/officeDocument/2006/relationships/image" Target="../media/image117.png"/><Relationship Id="rId12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21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6.png"/><Relationship Id="rId7" Type="http://schemas.openxmlformats.org/officeDocument/2006/relationships/image" Target="../media/image117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5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4.png"/><Relationship Id="rId5" Type="http://schemas.openxmlformats.org/officeDocument/2006/relationships/image" Target="../media/image121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4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6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68.png"/><Relationship Id="rId5" Type="http://schemas.openxmlformats.org/officeDocument/2006/relationships/image" Target="../media/image121.png"/><Relationship Id="rId10" Type="http://schemas.openxmlformats.org/officeDocument/2006/relationships/image" Target="../media/image167.png"/><Relationship Id="rId4" Type="http://schemas.openxmlformats.org/officeDocument/2006/relationships/image" Target="../media/image144.png"/><Relationship Id="rId9" Type="http://schemas.openxmlformats.org/officeDocument/2006/relationships/image" Target="../media/image1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21.png"/><Relationship Id="rId4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21.png"/><Relationship Id="rId4" Type="http://schemas.openxmlformats.org/officeDocument/2006/relationships/image" Target="../media/image1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21.png"/><Relationship Id="rId4" Type="http://schemas.openxmlformats.org/officeDocument/2006/relationships/image" Target="../media/image1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21.png"/><Relationship Id="rId4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6.png"/><Relationship Id="rId7" Type="http://schemas.openxmlformats.org/officeDocument/2006/relationships/image" Target="../media/image1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21.png"/><Relationship Id="rId10" Type="http://schemas.openxmlformats.org/officeDocument/2006/relationships/image" Target="../media/image182.png"/><Relationship Id="rId4" Type="http://schemas.openxmlformats.org/officeDocument/2006/relationships/image" Target="../media/image144.png"/><Relationship Id="rId9" Type="http://schemas.openxmlformats.org/officeDocument/2006/relationships/image" Target="../media/image1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21.png"/><Relationship Id="rId4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185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6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5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87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212.png"/><Relationship Id="rId9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214.png"/><Relationship Id="rId7" Type="http://schemas.openxmlformats.org/officeDocument/2006/relationships/image" Target="../media/image21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1.png"/><Relationship Id="rId5" Type="http://schemas.openxmlformats.org/officeDocument/2006/relationships/image" Target="../media/image216.png"/><Relationship Id="rId10" Type="http://schemas.openxmlformats.org/officeDocument/2006/relationships/image" Target="../media/image10.png"/><Relationship Id="rId4" Type="http://schemas.openxmlformats.org/officeDocument/2006/relationships/image" Target="../media/image21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16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15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gif"/><Relationship Id="rId7" Type="http://schemas.openxmlformats.org/officeDocument/2006/relationships/image" Target="../media/image6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gif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gif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gif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16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15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62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3A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3869" y="4511947"/>
            <a:ext cx="6497977" cy="1352200"/>
            <a:chOff x="5893869" y="4511947"/>
            <a:chExt cx="6497977" cy="13522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3869" y="4511947"/>
              <a:ext cx="6497977" cy="13522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2389" y="8585009"/>
            <a:ext cx="3729767" cy="9129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59728" y="4269190"/>
            <a:ext cx="5284718" cy="17555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70463" y="894695"/>
            <a:ext cx="648041" cy="630079"/>
            <a:chOff x="16370463" y="894695"/>
            <a:chExt cx="648041" cy="6300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370463" y="894695"/>
              <a:ext cx="648041" cy="630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571" y="8722302"/>
            <a:ext cx="648041" cy="630079"/>
            <a:chOff x="1228571" y="8722302"/>
            <a:chExt cx="648041" cy="6300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228571" y="8722302"/>
              <a:ext cx="648041" cy="630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91846" y="7970140"/>
            <a:ext cx="4728418" cy="482412"/>
            <a:chOff x="12391846" y="7970140"/>
            <a:chExt cx="4728418" cy="4824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91846" y="7970140"/>
              <a:ext cx="4728418" cy="48241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84287" y="7982639"/>
            <a:ext cx="4438595" cy="4857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7552" y="894695"/>
            <a:ext cx="648041" cy="630079"/>
            <a:chOff x="1237552" y="894695"/>
            <a:chExt cx="648041" cy="6300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552" y="894695"/>
              <a:ext cx="648041" cy="63007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8265" y="921059"/>
            <a:ext cx="1011299" cy="6545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58187" y="1110582"/>
            <a:ext cx="286257" cy="298942"/>
            <a:chOff x="1558187" y="1110582"/>
            <a:chExt cx="286257" cy="2989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187" y="1110582"/>
              <a:ext cx="286257" cy="29894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13330" y="952807"/>
            <a:ext cx="1996747" cy="6545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190238" y="990476"/>
            <a:ext cx="848095" cy="587302"/>
            <a:chOff x="14190238" y="990476"/>
            <a:chExt cx="848095" cy="58730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190238" y="990476"/>
              <a:ext cx="848095" cy="587302"/>
              <a:chOff x="14190238" y="990476"/>
              <a:chExt cx="848095" cy="58730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190238" y="990476"/>
                <a:ext cx="848095" cy="58730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15542" y="994076"/>
              <a:ext cx="809395" cy="5428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74083" y="5907525"/>
            <a:ext cx="6601375" cy="728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7403" y="1050920"/>
            <a:ext cx="8255587" cy="14292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079" y="475285"/>
            <a:ext cx="2600576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5727" y="4210551"/>
            <a:ext cx="16783466" cy="5274595"/>
            <a:chOff x="725727" y="4210551"/>
            <a:chExt cx="16783466" cy="5274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727" y="4210551"/>
              <a:ext cx="16783466" cy="52745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29929" y="1279488"/>
            <a:ext cx="5625856" cy="5625856"/>
            <a:chOff x="6329929" y="1279488"/>
            <a:chExt cx="5625856" cy="56258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29929" y="1279488"/>
              <a:ext cx="5625856" cy="5625856"/>
              <a:chOff x="6329929" y="1279488"/>
              <a:chExt cx="5625856" cy="56258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29929" y="1279488"/>
                <a:ext cx="5625856" cy="562585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42341" y="3397714"/>
              <a:ext cx="1233152" cy="1233152"/>
              <a:chOff x="7442341" y="3397714"/>
              <a:chExt cx="1233152" cy="123315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42341" y="3397714"/>
                <a:ext cx="1233152" cy="12331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84954" y="3513008"/>
              <a:ext cx="983450" cy="983450"/>
              <a:chOff x="9484954" y="3513008"/>
              <a:chExt cx="983450" cy="98345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84954" y="3513008"/>
                <a:ext cx="983450" cy="98345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511852" y="4423930"/>
              <a:ext cx="1141128" cy="1141128"/>
              <a:chOff x="8511852" y="4423930"/>
              <a:chExt cx="1141128" cy="114112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11852" y="4423930"/>
                <a:ext cx="1141128" cy="114112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77002" y="4340608"/>
            <a:ext cx="5323810" cy="5323810"/>
            <a:chOff x="1677002" y="4340608"/>
            <a:chExt cx="5323810" cy="532381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77002" y="4340608"/>
              <a:ext cx="5317056" cy="5317056"/>
              <a:chOff x="1677002" y="4340608"/>
              <a:chExt cx="5317056" cy="531705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77002" y="4340608"/>
                <a:ext cx="5317056" cy="531705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294655" y="5514448"/>
              <a:ext cx="1703445" cy="1788163"/>
              <a:chOff x="2294655" y="5514448"/>
              <a:chExt cx="1703445" cy="178816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94655" y="5514448"/>
                <a:ext cx="1703445" cy="178816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387335" y="6248922"/>
              <a:ext cx="2050127" cy="2057572"/>
              <a:chOff x="4387335" y="6248922"/>
              <a:chExt cx="2050127" cy="205757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387335" y="6248922"/>
                <a:ext cx="2050127" cy="2057572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8334894" y="4951221"/>
            <a:ext cx="7640551" cy="3981544"/>
            <a:chOff x="8334894" y="4951221"/>
            <a:chExt cx="7640551" cy="398154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722069" y="4951221"/>
              <a:ext cx="3253376" cy="3981544"/>
              <a:chOff x="12722069" y="4951221"/>
              <a:chExt cx="3253376" cy="398154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722069" y="5827721"/>
                <a:ext cx="2115683" cy="2442942"/>
                <a:chOff x="12722069" y="5827721"/>
                <a:chExt cx="2115683" cy="2442942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722069" y="5827721"/>
                  <a:ext cx="2115683" cy="244294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3859762" y="6489823"/>
                <a:ext cx="2115683" cy="2442942"/>
                <a:chOff x="13859762" y="6489823"/>
                <a:chExt cx="2115683" cy="2442942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859762" y="6489823"/>
                  <a:ext cx="2115683" cy="2442942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3347381" y="4951221"/>
                <a:ext cx="2115683" cy="2442942"/>
                <a:chOff x="13347381" y="4951221"/>
                <a:chExt cx="2115683" cy="2442942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347381" y="4951221"/>
                  <a:ext cx="2115683" cy="244294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8345378" y="7738924"/>
              <a:ext cx="1612060" cy="285714"/>
              <a:chOff x="8345378" y="7738924"/>
              <a:chExt cx="1612060" cy="28571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680000">
                <a:off x="8345378" y="7738924"/>
                <a:ext cx="1612060" cy="28571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334894" y="7027722"/>
              <a:ext cx="1623504" cy="285714"/>
              <a:chOff x="8334894" y="7027722"/>
              <a:chExt cx="1623504" cy="28571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800000">
                <a:off x="8334894" y="7027722"/>
                <a:ext cx="1623504" cy="285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600576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69999" y="2427539"/>
            <a:ext cx="10745716" cy="7338090"/>
            <a:chOff x="3769999" y="2427539"/>
            <a:chExt cx="10745716" cy="73380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9999" y="2427539"/>
              <a:ext cx="10745716" cy="73380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7403" y="1045318"/>
            <a:ext cx="10387301" cy="14691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76190" y="7607695"/>
            <a:ext cx="1003175" cy="379607"/>
            <a:chOff x="8076190" y="7607695"/>
            <a:chExt cx="1003175" cy="3796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6190" y="7607695"/>
              <a:ext cx="1003175" cy="3796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39683" y="4391822"/>
            <a:ext cx="1612063" cy="379607"/>
            <a:chOff x="8139683" y="4391822"/>
            <a:chExt cx="1612063" cy="3796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39683" y="4391822"/>
              <a:ext cx="1612063" cy="3796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600576" cy="6258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377" y="4371637"/>
            <a:ext cx="18323794" cy="1968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600576" cy="6258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377" y="4371637"/>
            <a:ext cx="18323794" cy="1968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4432" y="4524014"/>
            <a:ext cx="2663999" cy="1501548"/>
            <a:chOff x="1414432" y="4524014"/>
            <a:chExt cx="2663999" cy="1501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4432" y="4524014"/>
              <a:ext cx="2663999" cy="1501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08350" y="4524014"/>
            <a:ext cx="1266160" cy="1501548"/>
            <a:chOff x="5008350" y="4524014"/>
            <a:chExt cx="1266160" cy="15015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8350" y="4524014"/>
              <a:ext cx="1266160" cy="15015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17367" y="4582053"/>
            <a:ext cx="3450980" cy="1501548"/>
            <a:chOff x="7417367" y="4582053"/>
            <a:chExt cx="3450980" cy="15015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7367" y="4582053"/>
              <a:ext cx="3450980" cy="1501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1933" y="4524014"/>
            <a:ext cx="5714286" cy="1501548"/>
            <a:chOff x="11831933" y="4524014"/>
            <a:chExt cx="5714286" cy="15015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1933" y="4524014"/>
              <a:ext cx="5714286" cy="15015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600576" cy="6258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5707" y="3304957"/>
            <a:ext cx="13202610" cy="32903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5747242"/>
            <a:ext cx="14645458" cy="1186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3A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27551" y="814829"/>
            <a:ext cx="300000" cy="8637009"/>
            <a:chOff x="16827551" y="814829"/>
            <a:chExt cx="300000" cy="86370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7551" y="814829"/>
              <a:ext cx="300000" cy="8637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6032" y="4548571"/>
            <a:ext cx="7213650" cy="1263013"/>
            <a:chOff x="5536032" y="4548571"/>
            <a:chExt cx="7213650" cy="12630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6032" y="4548571"/>
              <a:ext cx="7213650" cy="12630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99957" y="4472555"/>
            <a:ext cx="7441874" cy="1462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4286" y="784578"/>
            <a:ext cx="300000" cy="8637009"/>
            <a:chOff x="1214286" y="784578"/>
            <a:chExt cx="300000" cy="86370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86" y="784578"/>
              <a:ext cx="300000" cy="8637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84578"/>
            <a:ext cx="18285714" cy="562965"/>
            <a:chOff x="0" y="784578"/>
            <a:chExt cx="18285714" cy="56296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784578"/>
              <a:ext cx="18285714" cy="562965"/>
              <a:chOff x="0" y="784578"/>
              <a:chExt cx="18285714" cy="56296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784578"/>
                <a:ext cx="18285714" cy="56296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2020" y="906345"/>
              <a:ext cx="208998" cy="359014"/>
              <a:chOff x="92020" y="906345"/>
              <a:chExt cx="208998" cy="3590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020" y="90634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52050" y="908650"/>
              <a:ext cx="208998" cy="359014"/>
              <a:chOff x="552050" y="908650"/>
              <a:chExt cx="208998" cy="3590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050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32207" y="907498"/>
              <a:ext cx="208998" cy="359014"/>
              <a:chOff x="1032207" y="907498"/>
              <a:chExt cx="208998" cy="3590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2207" y="90749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92237" y="909803"/>
              <a:ext cx="208998" cy="359014"/>
              <a:chOff x="1492237" y="909803"/>
              <a:chExt cx="208998" cy="35901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92237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970088" y="906345"/>
              <a:ext cx="208998" cy="359014"/>
              <a:chOff x="1970088" y="906345"/>
              <a:chExt cx="208998" cy="35901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70088" y="90634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430118" y="908650"/>
              <a:ext cx="208998" cy="359014"/>
              <a:chOff x="2430118" y="908650"/>
              <a:chExt cx="208998" cy="35901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30118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910275" y="907498"/>
              <a:ext cx="208998" cy="359014"/>
              <a:chOff x="2910275" y="907498"/>
              <a:chExt cx="208998" cy="3590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10275" y="90749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370304" y="909803"/>
              <a:ext cx="208998" cy="359014"/>
              <a:chOff x="3370304" y="909803"/>
              <a:chExt cx="208998" cy="35901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70304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853878" y="908650"/>
              <a:ext cx="208998" cy="359014"/>
              <a:chOff x="3853878" y="908650"/>
              <a:chExt cx="208998" cy="35901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53878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313908" y="910955"/>
              <a:ext cx="208998" cy="359014"/>
              <a:chOff x="4313908" y="910955"/>
              <a:chExt cx="208998" cy="35901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13908" y="91095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794065" y="909803"/>
              <a:ext cx="208998" cy="359014"/>
              <a:chOff x="4794065" y="909803"/>
              <a:chExt cx="208998" cy="35901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94065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265144" y="912108"/>
              <a:ext cx="208998" cy="359014"/>
              <a:chOff x="5265144" y="912108"/>
              <a:chExt cx="208998" cy="35901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265144" y="91210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742995" y="908650"/>
              <a:ext cx="208998" cy="359014"/>
              <a:chOff x="5742995" y="908650"/>
              <a:chExt cx="208998" cy="35901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42995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203025" y="910955"/>
              <a:ext cx="208998" cy="359014"/>
              <a:chOff x="6203025" y="910955"/>
              <a:chExt cx="208998" cy="35901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03025" y="91095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683182" y="909803"/>
              <a:ext cx="208998" cy="359014"/>
              <a:chOff x="6683182" y="909803"/>
              <a:chExt cx="208998" cy="359014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83182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154260" y="912108"/>
              <a:ext cx="208998" cy="359014"/>
              <a:chOff x="7154260" y="912108"/>
              <a:chExt cx="208998" cy="359014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54260" y="91210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7637468" y="905769"/>
              <a:ext cx="208998" cy="359014"/>
              <a:chOff x="7637468" y="905769"/>
              <a:chExt cx="208998" cy="35901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37468" y="90576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8097498" y="908074"/>
              <a:ext cx="208998" cy="359014"/>
              <a:chOff x="8097498" y="908074"/>
              <a:chExt cx="208998" cy="35901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97498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577655" y="906921"/>
              <a:ext cx="208998" cy="359014"/>
              <a:chOff x="8577655" y="906921"/>
              <a:chExt cx="208998" cy="35901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7655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9037685" y="909226"/>
              <a:ext cx="208998" cy="359014"/>
              <a:chOff x="9037685" y="909226"/>
              <a:chExt cx="208998" cy="35901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37685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9515536" y="905769"/>
              <a:ext cx="208998" cy="359014"/>
              <a:chOff x="9515536" y="905769"/>
              <a:chExt cx="208998" cy="35901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15536" y="90576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9975566" y="908074"/>
              <a:ext cx="208998" cy="359014"/>
              <a:chOff x="9975566" y="908074"/>
              <a:chExt cx="208998" cy="359014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75566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0455723" y="906921"/>
              <a:ext cx="208998" cy="359014"/>
              <a:chOff x="10455723" y="906921"/>
              <a:chExt cx="208998" cy="35901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55723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0915752" y="909226"/>
              <a:ext cx="208998" cy="359014"/>
              <a:chOff x="10915752" y="909226"/>
              <a:chExt cx="208998" cy="359014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15752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1399326" y="908074"/>
              <a:ext cx="208998" cy="359014"/>
              <a:chOff x="11399326" y="908074"/>
              <a:chExt cx="208998" cy="359014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99326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1859356" y="910379"/>
              <a:ext cx="208998" cy="359014"/>
              <a:chOff x="11859356" y="910379"/>
              <a:chExt cx="208998" cy="35901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59356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2339513" y="909226"/>
              <a:ext cx="208998" cy="359014"/>
              <a:chOff x="12339513" y="909226"/>
              <a:chExt cx="208998" cy="35901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39513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2810592" y="911531"/>
              <a:ext cx="208998" cy="359014"/>
              <a:chOff x="12810592" y="911531"/>
              <a:chExt cx="208998" cy="359014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10592" y="91153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288443" y="908074"/>
              <a:ext cx="208998" cy="359014"/>
              <a:chOff x="13288443" y="908074"/>
              <a:chExt cx="208998" cy="359014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88443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3748473" y="910379"/>
              <a:ext cx="208998" cy="359014"/>
              <a:chOff x="13748473" y="910379"/>
              <a:chExt cx="208998" cy="359014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48473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4228630" y="909226"/>
              <a:ext cx="208998" cy="359014"/>
              <a:chOff x="14228630" y="909226"/>
              <a:chExt cx="208998" cy="359014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28630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4699708" y="911531"/>
              <a:ext cx="208998" cy="359014"/>
              <a:chOff x="14699708" y="911531"/>
              <a:chExt cx="208998" cy="359014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99708" y="91153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192170" y="909226"/>
              <a:ext cx="208998" cy="359014"/>
              <a:chOff x="15192170" y="909226"/>
              <a:chExt cx="208998" cy="359014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92170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672327" y="908074"/>
              <a:ext cx="208998" cy="359014"/>
              <a:chOff x="15672327" y="908074"/>
              <a:chExt cx="208998" cy="359014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72327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6143405" y="910379"/>
              <a:ext cx="208998" cy="359014"/>
              <a:chOff x="16143405" y="910379"/>
              <a:chExt cx="208998" cy="359014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143405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6621256" y="906921"/>
              <a:ext cx="208998" cy="359014"/>
              <a:chOff x="16621256" y="906921"/>
              <a:chExt cx="208998" cy="359014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21256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081286" y="909226"/>
              <a:ext cx="208998" cy="359014"/>
              <a:chOff x="17081286" y="909226"/>
              <a:chExt cx="208998" cy="359014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81286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561443" y="908074"/>
              <a:ext cx="208998" cy="359014"/>
              <a:chOff x="17561443" y="908074"/>
              <a:chExt cx="208998" cy="359014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61443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8032522" y="910379"/>
              <a:ext cx="208998" cy="359014"/>
              <a:chOff x="18032522" y="910379"/>
              <a:chExt cx="208998" cy="359014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032522" y="910379"/>
                <a:ext cx="208998" cy="359014"/>
              </a:xfrm>
              <a:prstGeom prst="rect">
                <a:avLst/>
              </a:prstGeom>
            </p:spPr>
          </p:pic>
        </p:grpSp>
      </p:grpSp>
      <p:grpSp>
        <p:nvGrpSpPr>
          <p:cNvPr id="1048" name="그룹 1048"/>
          <p:cNvGrpSpPr/>
          <p:nvPr/>
        </p:nvGrpSpPr>
        <p:grpSpPr>
          <a:xfrm>
            <a:off x="1215647" y="8943942"/>
            <a:ext cx="15761905" cy="485264"/>
            <a:chOff x="1215647" y="8943942"/>
            <a:chExt cx="15761905" cy="485264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1215647" y="8943942"/>
              <a:ext cx="15761905" cy="485264"/>
              <a:chOff x="1215647" y="8943942"/>
              <a:chExt cx="15761905" cy="485264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5647" y="8943942"/>
                <a:ext cx="15761905" cy="485264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294966" y="9048903"/>
              <a:ext cx="180152" cy="309463"/>
              <a:chOff x="1294966" y="9048903"/>
              <a:chExt cx="180152" cy="309463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4966" y="904890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91502" y="9050890"/>
              <a:ext cx="180152" cy="309463"/>
              <a:chOff x="1691502" y="9050890"/>
              <a:chExt cx="180152" cy="309463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1502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2105388" y="9049897"/>
              <a:ext cx="180152" cy="309463"/>
              <a:chOff x="2105388" y="9049897"/>
              <a:chExt cx="180152" cy="309463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05388" y="904989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2501924" y="9051883"/>
              <a:ext cx="180152" cy="309463"/>
              <a:chOff x="2501924" y="9051883"/>
              <a:chExt cx="180152" cy="309463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01924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2913821" y="9048903"/>
              <a:ext cx="180152" cy="309463"/>
              <a:chOff x="2913821" y="9048903"/>
              <a:chExt cx="180152" cy="309463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13821" y="904890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3310357" y="9050890"/>
              <a:ext cx="180152" cy="309463"/>
              <a:chOff x="3310357" y="9050890"/>
              <a:chExt cx="180152" cy="309463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10357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3724243" y="9049897"/>
              <a:ext cx="180152" cy="309463"/>
              <a:chOff x="3724243" y="9049897"/>
              <a:chExt cx="180152" cy="30946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24243" y="904989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4120779" y="9051883"/>
              <a:ext cx="180152" cy="309463"/>
              <a:chOff x="4120779" y="9051883"/>
              <a:chExt cx="180152" cy="309463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20779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4537610" y="9050890"/>
              <a:ext cx="180152" cy="309463"/>
              <a:chOff x="4537610" y="9050890"/>
              <a:chExt cx="180152" cy="309463"/>
            </a:xfrm>
          </p:grpSpPr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37610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4934146" y="9052877"/>
              <a:ext cx="180152" cy="309463"/>
              <a:chOff x="4934146" y="9052877"/>
              <a:chExt cx="180152" cy="309463"/>
            </a:xfrm>
          </p:grpSpPr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934146" y="905287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5348031" y="9051883"/>
              <a:ext cx="180152" cy="309463"/>
              <a:chOff x="5348031" y="9051883"/>
              <a:chExt cx="180152" cy="309463"/>
            </a:xfrm>
          </p:grpSpPr>
          <p:pic>
            <p:nvPicPr>
              <p:cNvPr id="178" name="Object 17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48031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1" name="그룹 1061"/>
            <p:cNvGrpSpPr/>
            <p:nvPr/>
          </p:nvGrpSpPr>
          <p:grpSpPr>
            <a:xfrm>
              <a:off x="5754091" y="9053870"/>
              <a:ext cx="180152" cy="309463"/>
              <a:chOff x="5754091" y="9053870"/>
              <a:chExt cx="180152" cy="309463"/>
            </a:xfrm>
          </p:grpSpPr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54091" y="905387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6165989" y="9050890"/>
              <a:ext cx="180152" cy="309463"/>
              <a:chOff x="6165989" y="9050890"/>
              <a:chExt cx="180152" cy="309463"/>
            </a:xfrm>
          </p:grpSpPr>
          <p:pic>
            <p:nvPicPr>
              <p:cNvPr id="184" name="Object 18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65989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6562525" y="9052877"/>
              <a:ext cx="180152" cy="309463"/>
              <a:chOff x="6562525" y="9052877"/>
              <a:chExt cx="180152" cy="309463"/>
            </a:xfrm>
          </p:grpSpPr>
          <p:pic>
            <p:nvPicPr>
              <p:cNvPr id="187" name="Object 18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62525" y="905287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6976410" y="9051883"/>
              <a:ext cx="180152" cy="309463"/>
              <a:chOff x="6976410" y="9051883"/>
              <a:chExt cx="180152" cy="309463"/>
            </a:xfrm>
          </p:grpSpPr>
          <p:pic>
            <p:nvPicPr>
              <p:cNvPr id="190" name="Object 18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76410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5" name="그룹 1065"/>
            <p:cNvGrpSpPr/>
            <p:nvPr/>
          </p:nvGrpSpPr>
          <p:grpSpPr>
            <a:xfrm>
              <a:off x="7382470" y="9053870"/>
              <a:ext cx="180152" cy="309463"/>
              <a:chOff x="7382470" y="9053870"/>
              <a:chExt cx="180152" cy="309463"/>
            </a:xfrm>
          </p:grpSpPr>
          <p:pic>
            <p:nvPicPr>
              <p:cNvPr id="193" name="Object 19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82470" y="905387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7798985" y="9048407"/>
              <a:ext cx="180152" cy="309463"/>
              <a:chOff x="7798985" y="9048407"/>
              <a:chExt cx="180152" cy="309463"/>
            </a:xfrm>
          </p:grpSpPr>
          <p:pic>
            <p:nvPicPr>
              <p:cNvPr id="196" name="Object 19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98985" y="904840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7" name="그룹 1067"/>
            <p:cNvGrpSpPr/>
            <p:nvPr/>
          </p:nvGrpSpPr>
          <p:grpSpPr>
            <a:xfrm>
              <a:off x="8195521" y="9050393"/>
              <a:ext cx="180152" cy="309463"/>
              <a:chOff x="8195521" y="9050393"/>
              <a:chExt cx="180152" cy="309463"/>
            </a:xfrm>
          </p:grpSpPr>
          <p:pic>
            <p:nvPicPr>
              <p:cNvPr id="199" name="Object 19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195521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8" name="그룹 1068"/>
            <p:cNvGrpSpPr/>
            <p:nvPr/>
          </p:nvGrpSpPr>
          <p:grpSpPr>
            <a:xfrm>
              <a:off x="8609407" y="9049400"/>
              <a:ext cx="180152" cy="309463"/>
              <a:chOff x="8609407" y="9049400"/>
              <a:chExt cx="180152" cy="309463"/>
            </a:xfrm>
          </p:grpSpPr>
          <p:pic>
            <p:nvPicPr>
              <p:cNvPr id="202" name="Object 20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9407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9" name="그룹 1069"/>
            <p:cNvGrpSpPr/>
            <p:nvPr/>
          </p:nvGrpSpPr>
          <p:grpSpPr>
            <a:xfrm>
              <a:off x="9005943" y="9051387"/>
              <a:ext cx="180152" cy="309463"/>
              <a:chOff x="9005943" y="9051387"/>
              <a:chExt cx="180152" cy="309463"/>
            </a:xfrm>
          </p:grpSpPr>
          <p:pic>
            <p:nvPicPr>
              <p:cNvPr id="205" name="Object 20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05943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0" name="그룹 1070"/>
            <p:cNvGrpSpPr/>
            <p:nvPr/>
          </p:nvGrpSpPr>
          <p:grpSpPr>
            <a:xfrm>
              <a:off x="9417840" y="9048407"/>
              <a:ext cx="180152" cy="309463"/>
              <a:chOff x="9417840" y="9048407"/>
              <a:chExt cx="180152" cy="309463"/>
            </a:xfrm>
          </p:grpSpPr>
          <p:pic>
            <p:nvPicPr>
              <p:cNvPr id="208" name="Object 20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17840" y="904840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1" name="그룹 1071"/>
            <p:cNvGrpSpPr/>
            <p:nvPr/>
          </p:nvGrpSpPr>
          <p:grpSpPr>
            <a:xfrm>
              <a:off x="9814376" y="9050393"/>
              <a:ext cx="180152" cy="309463"/>
              <a:chOff x="9814376" y="9050393"/>
              <a:chExt cx="180152" cy="309463"/>
            </a:xfrm>
          </p:grpSpPr>
          <p:pic>
            <p:nvPicPr>
              <p:cNvPr id="211" name="Object 21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14376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2" name="그룹 1072"/>
            <p:cNvGrpSpPr/>
            <p:nvPr/>
          </p:nvGrpSpPr>
          <p:grpSpPr>
            <a:xfrm>
              <a:off x="10228262" y="9049400"/>
              <a:ext cx="180152" cy="309463"/>
              <a:chOff x="10228262" y="9049400"/>
              <a:chExt cx="180152" cy="309463"/>
            </a:xfrm>
          </p:grpSpPr>
          <p:pic>
            <p:nvPicPr>
              <p:cNvPr id="214" name="Object 2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28262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3" name="그룹 1073"/>
            <p:cNvGrpSpPr/>
            <p:nvPr/>
          </p:nvGrpSpPr>
          <p:grpSpPr>
            <a:xfrm>
              <a:off x="10624798" y="9051387"/>
              <a:ext cx="180152" cy="309463"/>
              <a:chOff x="10624798" y="9051387"/>
              <a:chExt cx="180152" cy="309463"/>
            </a:xfrm>
          </p:grpSpPr>
          <p:pic>
            <p:nvPicPr>
              <p:cNvPr id="217" name="Object 2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24798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4" name="그룹 1074"/>
            <p:cNvGrpSpPr/>
            <p:nvPr/>
          </p:nvGrpSpPr>
          <p:grpSpPr>
            <a:xfrm>
              <a:off x="11041629" y="9050393"/>
              <a:ext cx="180152" cy="309463"/>
              <a:chOff x="11041629" y="9050393"/>
              <a:chExt cx="180152" cy="309463"/>
            </a:xfrm>
          </p:grpSpPr>
          <p:pic>
            <p:nvPicPr>
              <p:cNvPr id="220" name="Object 2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041629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5" name="그룹 1075"/>
            <p:cNvGrpSpPr/>
            <p:nvPr/>
          </p:nvGrpSpPr>
          <p:grpSpPr>
            <a:xfrm>
              <a:off x="11438165" y="9052380"/>
              <a:ext cx="180152" cy="309463"/>
              <a:chOff x="11438165" y="9052380"/>
              <a:chExt cx="180152" cy="309463"/>
            </a:xfrm>
          </p:grpSpPr>
          <p:pic>
            <p:nvPicPr>
              <p:cNvPr id="223" name="Object 2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38165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6" name="그룹 1076"/>
            <p:cNvGrpSpPr/>
            <p:nvPr/>
          </p:nvGrpSpPr>
          <p:grpSpPr>
            <a:xfrm>
              <a:off x="11852050" y="9051387"/>
              <a:ext cx="180152" cy="309463"/>
              <a:chOff x="11852050" y="9051387"/>
              <a:chExt cx="180152" cy="309463"/>
            </a:xfrm>
          </p:grpSpPr>
          <p:pic>
            <p:nvPicPr>
              <p:cNvPr id="226" name="Object 2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52050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7" name="그룹 1077"/>
            <p:cNvGrpSpPr/>
            <p:nvPr/>
          </p:nvGrpSpPr>
          <p:grpSpPr>
            <a:xfrm>
              <a:off x="12258110" y="9053374"/>
              <a:ext cx="180152" cy="309463"/>
              <a:chOff x="12258110" y="9053374"/>
              <a:chExt cx="180152" cy="309463"/>
            </a:xfrm>
          </p:grpSpPr>
          <p:pic>
            <p:nvPicPr>
              <p:cNvPr id="229" name="Object 2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58110" y="9053374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8" name="그룹 1078"/>
            <p:cNvGrpSpPr/>
            <p:nvPr/>
          </p:nvGrpSpPr>
          <p:grpSpPr>
            <a:xfrm>
              <a:off x="12670008" y="9050393"/>
              <a:ext cx="180152" cy="309463"/>
              <a:chOff x="12670008" y="9050393"/>
              <a:chExt cx="180152" cy="309463"/>
            </a:xfrm>
          </p:grpSpPr>
          <p:pic>
            <p:nvPicPr>
              <p:cNvPr id="232" name="Object 2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70008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9" name="그룹 1079"/>
            <p:cNvGrpSpPr/>
            <p:nvPr/>
          </p:nvGrpSpPr>
          <p:grpSpPr>
            <a:xfrm>
              <a:off x="13066544" y="9052380"/>
              <a:ext cx="180152" cy="309463"/>
              <a:chOff x="13066544" y="9052380"/>
              <a:chExt cx="180152" cy="309463"/>
            </a:xfrm>
          </p:grpSpPr>
          <p:pic>
            <p:nvPicPr>
              <p:cNvPr id="235" name="Object 2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66544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0" name="그룹 1080"/>
            <p:cNvGrpSpPr/>
            <p:nvPr/>
          </p:nvGrpSpPr>
          <p:grpSpPr>
            <a:xfrm>
              <a:off x="13480429" y="9051387"/>
              <a:ext cx="180152" cy="309463"/>
              <a:chOff x="13480429" y="9051387"/>
              <a:chExt cx="180152" cy="309463"/>
            </a:xfrm>
          </p:grpSpPr>
          <p:pic>
            <p:nvPicPr>
              <p:cNvPr id="238" name="Object 2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80429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1" name="그룹 1081"/>
            <p:cNvGrpSpPr/>
            <p:nvPr/>
          </p:nvGrpSpPr>
          <p:grpSpPr>
            <a:xfrm>
              <a:off x="13886489" y="9053374"/>
              <a:ext cx="180152" cy="309463"/>
              <a:chOff x="13886489" y="9053374"/>
              <a:chExt cx="180152" cy="309463"/>
            </a:xfrm>
          </p:grpSpPr>
          <p:pic>
            <p:nvPicPr>
              <p:cNvPr id="241" name="Object 2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86489" y="9053374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2" name="그룹 1082"/>
            <p:cNvGrpSpPr/>
            <p:nvPr/>
          </p:nvGrpSpPr>
          <p:grpSpPr>
            <a:xfrm>
              <a:off x="14310980" y="9051387"/>
              <a:ext cx="180152" cy="309463"/>
              <a:chOff x="14310980" y="9051387"/>
              <a:chExt cx="180152" cy="309463"/>
            </a:xfrm>
          </p:grpSpPr>
          <p:pic>
            <p:nvPicPr>
              <p:cNvPr id="244" name="Object 2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10980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3" name="그룹 1083"/>
            <p:cNvGrpSpPr/>
            <p:nvPr/>
          </p:nvGrpSpPr>
          <p:grpSpPr>
            <a:xfrm>
              <a:off x="14724866" y="9050393"/>
              <a:ext cx="180152" cy="309463"/>
              <a:chOff x="14724866" y="9050393"/>
              <a:chExt cx="180152" cy="309463"/>
            </a:xfrm>
          </p:grpSpPr>
          <p:pic>
            <p:nvPicPr>
              <p:cNvPr id="247" name="Object 2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724866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4" name="그룹 1084"/>
            <p:cNvGrpSpPr/>
            <p:nvPr/>
          </p:nvGrpSpPr>
          <p:grpSpPr>
            <a:xfrm>
              <a:off x="15130926" y="9052380"/>
              <a:ext cx="180152" cy="309463"/>
              <a:chOff x="15130926" y="9052380"/>
              <a:chExt cx="180152" cy="309463"/>
            </a:xfrm>
          </p:grpSpPr>
          <p:pic>
            <p:nvPicPr>
              <p:cNvPr id="250" name="Object 2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30926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5" name="그룹 1085"/>
            <p:cNvGrpSpPr/>
            <p:nvPr/>
          </p:nvGrpSpPr>
          <p:grpSpPr>
            <a:xfrm>
              <a:off x="15542823" y="9049400"/>
              <a:ext cx="180152" cy="309463"/>
              <a:chOff x="15542823" y="9049400"/>
              <a:chExt cx="180152" cy="309463"/>
            </a:xfrm>
          </p:grpSpPr>
          <p:pic>
            <p:nvPicPr>
              <p:cNvPr id="253" name="Object 2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42823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6" name="그룹 1086"/>
            <p:cNvGrpSpPr/>
            <p:nvPr/>
          </p:nvGrpSpPr>
          <p:grpSpPr>
            <a:xfrm>
              <a:off x="15939359" y="9051387"/>
              <a:ext cx="180152" cy="309463"/>
              <a:chOff x="15939359" y="9051387"/>
              <a:chExt cx="180152" cy="309463"/>
            </a:xfrm>
          </p:grpSpPr>
          <p:pic>
            <p:nvPicPr>
              <p:cNvPr id="256" name="Object 25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39359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7" name="그룹 1087"/>
            <p:cNvGrpSpPr/>
            <p:nvPr/>
          </p:nvGrpSpPr>
          <p:grpSpPr>
            <a:xfrm>
              <a:off x="16353245" y="9050393"/>
              <a:ext cx="180152" cy="309463"/>
              <a:chOff x="16353245" y="9050393"/>
              <a:chExt cx="180152" cy="309463"/>
            </a:xfrm>
          </p:grpSpPr>
          <p:pic>
            <p:nvPicPr>
              <p:cNvPr id="259" name="Object 2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3245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8" name="그룹 1088"/>
            <p:cNvGrpSpPr/>
            <p:nvPr/>
          </p:nvGrpSpPr>
          <p:grpSpPr>
            <a:xfrm>
              <a:off x="16759304" y="9052380"/>
              <a:ext cx="180152" cy="309463"/>
              <a:chOff x="16759304" y="9052380"/>
              <a:chExt cx="180152" cy="309463"/>
            </a:xfrm>
          </p:grpSpPr>
          <p:pic>
            <p:nvPicPr>
              <p:cNvPr id="262" name="Object 26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59304" y="9052380"/>
                <a:ext cx="180152" cy="309463"/>
              </a:xfrm>
              <a:prstGeom prst="rect">
                <a:avLst/>
              </a:prstGeom>
            </p:spPr>
          </p:pic>
        </p:grpSp>
      </p:grpSp>
      <p:grpSp>
        <p:nvGrpSpPr>
          <p:cNvPr id="1089" name="그룹 1089"/>
          <p:cNvGrpSpPr/>
          <p:nvPr/>
        </p:nvGrpSpPr>
        <p:grpSpPr>
          <a:xfrm>
            <a:off x="7619" y="8885289"/>
            <a:ext cx="18285714" cy="562965"/>
            <a:chOff x="7619" y="8885289"/>
            <a:chExt cx="18285714" cy="562965"/>
          </a:xfrm>
        </p:grpSpPr>
        <p:grpSp>
          <p:nvGrpSpPr>
            <p:cNvPr id="1090" name="그룹 1090"/>
            <p:cNvGrpSpPr/>
            <p:nvPr/>
          </p:nvGrpSpPr>
          <p:grpSpPr>
            <a:xfrm>
              <a:off x="7619" y="8885289"/>
              <a:ext cx="18285714" cy="562965"/>
              <a:chOff x="7619" y="8885289"/>
              <a:chExt cx="18285714" cy="562965"/>
            </a:xfrm>
          </p:grpSpPr>
          <p:pic>
            <p:nvPicPr>
              <p:cNvPr id="267" name="Object 2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19" y="8885289"/>
                <a:ext cx="18285714" cy="562965"/>
              </a:xfrm>
              <a:prstGeom prst="rect">
                <a:avLst/>
              </a:prstGeom>
            </p:spPr>
          </p:pic>
        </p:grpSp>
        <p:grpSp>
          <p:nvGrpSpPr>
            <p:cNvPr id="1091" name="그룹 1091"/>
            <p:cNvGrpSpPr/>
            <p:nvPr/>
          </p:nvGrpSpPr>
          <p:grpSpPr>
            <a:xfrm>
              <a:off x="99639" y="8967471"/>
              <a:ext cx="208998" cy="359014"/>
              <a:chOff x="99639" y="8967471"/>
              <a:chExt cx="208998" cy="359014"/>
            </a:xfrm>
          </p:grpSpPr>
          <p:pic>
            <p:nvPicPr>
              <p:cNvPr id="270" name="Object 26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639" y="896747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2" name="그룹 1092"/>
            <p:cNvGrpSpPr/>
            <p:nvPr/>
          </p:nvGrpSpPr>
          <p:grpSpPr>
            <a:xfrm>
              <a:off x="559669" y="8965166"/>
              <a:ext cx="208998" cy="359014"/>
              <a:chOff x="559669" y="8965166"/>
              <a:chExt cx="208998" cy="359014"/>
            </a:xfrm>
          </p:grpSpPr>
          <p:pic>
            <p:nvPicPr>
              <p:cNvPr id="273" name="Object 27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9669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3" name="그룹 1093"/>
            <p:cNvGrpSpPr/>
            <p:nvPr/>
          </p:nvGrpSpPr>
          <p:grpSpPr>
            <a:xfrm>
              <a:off x="1039826" y="8966319"/>
              <a:ext cx="208998" cy="359014"/>
              <a:chOff x="1039826" y="8966319"/>
              <a:chExt cx="208998" cy="359014"/>
            </a:xfrm>
          </p:grpSpPr>
          <p:pic>
            <p:nvPicPr>
              <p:cNvPr id="276" name="Object 27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39826" y="896631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4" name="그룹 1094"/>
            <p:cNvGrpSpPr/>
            <p:nvPr/>
          </p:nvGrpSpPr>
          <p:grpSpPr>
            <a:xfrm>
              <a:off x="1499856" y="8964014"/>
              <a:ext cx="208998" cy="359014"/>
              <a:chOff x="1499856" y="8964014"/>
              <a:chExt cx="208998" cy="359014"/>
            </a:xfrm>
          </p:grpSpPr>
          <p:pic>
            <p:nvPicPr>
              <p:cNvPr id="279" name="Object 27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9856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5" name="그룹 1095"/>
            <p:cNvGrpSpPr/>
            <p:nvPr/>
          </p:nvGrpSpPr>
          <p:grpSpPr>
            <a:xfrm>
              <a:off x="1977707" y="8967471"/>
              <a:ext cx="208998" cy="359014"/>
              <a:chOff x="1977707" y="8967471"/>
              <a:chExt cx="208998" cy="359014"/>
            </a:xfrm>
          </p:grpSpPr>
          <p:pic>
            <p:nvPicPr>
              <p:cNvPr id="282" name="Object 28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77707" y="896747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6" name="그룹 1096"/>
            <p:cNvGrpSpPr/>
            <p:nvPr/>
          </p:nvGrpSpPr>
          <p:grpSpPr>
            <a:xfrm>
              <a:off x="2437737" y="8965166"/>
              <a:ext cx="208998" cy="359014"/>
              <a:chOff x="2437737" y="8965166"/>
              <a:chExt cx="208998" cy="359014"/>
            </a:xfrm>
          </p:grpSpPr>
          <p:pic>
            <p:nvPicPr>
              <p:cNvPr id="285" name="Object 28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437737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7" name="그룹 1097"/>
            <p:cNvGrpSpPr/>
            <p:nvPr/>
          </p:nvGrpSpPr>
          <p:grpSpPr>
            <a:xfrm>
              <a:off x="2917894" y="8966319"/>
              <a:ext cx="208998" cy="359014"/>
              <a:chOff x="2917894" y="8966319"/>
              <a:chExt cx="208998" cy="359014"/>
            </a:xfrm>
          </p:grpSpPr>
          <p:pic>
            <p:nvPicPr>
              <p:cNvPr id="288" name="Object 28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17894" y="896631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8" name="그룹 1098"/>
            <p:cNvGrpSpPr/>
            <p:nvPr/>
          </p:nvGrpSpPr>
          <p:grpSpPr>
            <a:xfrm>
              <a:off x="3377923" y="8964014"/>
              <a:ext cx="208998" cy="359014"/>
              <a:chOff x="3377923" y="8964014"/>
              <a:chExt cx="208998" cy="359014"/>
            </a:xfrm>
          </p:grpSpPr>
          <p:pic>
            <p:nvPicPr>
              <p:cNvPr id="291" name="Object 29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77923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9" name="그룹 1099"/>
            <p:cNvGrpSpPr/>
            <p:nvPr/>
          </p:nvGrpSpPr>
          <p:grpSpPr>
            <a:xfrm>
              <a:off x="3861498" y="8965166"/>
              <a:ext cx="208998" cy="359014"/>
              <a:chOff x="3861498" y="8965166"/>
              <a:chExt cx="208998" cy="359014"/>
            </a:xfrm>
          </p:grpSpPr>
          <p:pic>
            <p:nvPicPr>
              <p:cNvPr id="294" name="Object 29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61498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0" name="그룹 1100"/>
            <p:cNvGrpSpPr/>
            <p:nvPr/>
          </p:nvGrpSpPr>
          <p:grpSpPr>
            <a:xfrm>
              <a:off x="4321527" y="8962861"/>
              <a:ext cx="208998" cy="359014"/>
              <a:chOff x="4321527" y="8962861"/>
              <a:chExt cx="208998" cy="359014"/>
            </a:xfrm>
          </p:grpSpPr>
          <p:pic>
            <p:nvPicPr>
              <p:cNvPr id="297" name="Object 29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321527" y="896286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1" name="그룹 1101"/>
            <p:cNvGrpSpPr/>
            <p:nvPr/>
          </p:nvGrpSpPr>
          <p:grpSpPr>
            <a:xfrm>
              <a:off x="4801684" y="8964014"/>
              <a:ext cx="208998" cy="359014"/>
              <a:chOff x="4801684" y="8964014"/>
              <a:chExt cx="208998" cy="359014"/>
            </a:xfrm>
          </p:grpSpPr>
          <p:pic>
            <p:nvPicPr>
              <p:cNvPr id="300" name="Object 29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01684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2" name="그룹 1102"/>
            <p:cNvGrpSpPr/>
            <p:nvPr/>
          </p:nvGrpSpPr>
          <p:grpSpPr>
            <a:xfrm>
              <a:off x="5272763" y="8961709"/>
              <a:ext cx="208998" cy="359014"/>
              <a:chOff x="5272763" y="8961709"/>
              <a:chExt cx="208998" cy="359014"/>
            </a:xfrm>
          </p:grpSpPr>
          <p:pic>
            <p:nvPicPr>
              <p:cNvPr id="303" name="Object 30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272763" y="896170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3" name="그룹 1103"/>
            <p:cNvGrpSpPr/>
            <p:nvPr/>
          </p:nvGrpSpPr>
          <p:grpSpPr>
            <a:xfrm>
              <a:off x="5750614" y="8965166"/>
              <a:ext cx="208998" cy="359014"/>
              <a:chOff x="5750614" y="8965166"/>
              <a:chExt cx="208998" cy="359014"/>
            </a:xfrm>
          </p:grpSpPr>
          <p:pic>
            <p:nvPicPr>
              <p:cNvPr id="306" name="Object 30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50614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4" name="그룹 1104"/>
            <p:cNvGrpSpPr/>
            <p:nvPr/>
          </p:nvGrpSpPr>
          <p:grpSpPr>
            <a:xfrm>
              <a:off x="6210644" y="8962861"/>
              <a:ext cx="208998" cy="359014"/>
              <a:chOff x="6210644" y="8962861"/>
              <a:chExt cx="208998" cy="359014"/>
            </a:xfrm>
          </p:grpSpPr>
          <p:pic>
            <p:nvPicPr>
              <p:cNvPr id="309" name="Object 30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10644" y="896286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5" name="그룹 1105"/>
            <p:cNvGrpSpPr/>
            <p:nvPr/>
          </p:nvGrpSpPr>
          <p:grpSpPr>
            <a:xfrm>
              <a:off x="6690801" y="8964014"/>
              <a:ext cx="208998" cy="359014"/>
              <a:chOff x="6690801" y="8964014"/>
              <a:chExt cx="208998" cy="359014"/>
            </a:xfrm>
          </p:grpSpPr>
          <p:pic>
            <p:nvPicPr>
              <p:cNvPr id="312" name="Object 31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90801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6" name="그룹 1106"/>
            <p:cNvGrpSpPr/>
            <p:nvPr/>
          </p:nvGrpSpPr>
          <p:grpSpPr>
            <a:xfrm>
              <a:off x="7161879" y="8961709"/>
              <a:ext cx="208998" cy="359014"/>
              <a:chOff x="7161879" y="8961709"/>
              <a:chExt cx="208998" cy="359014"/>
            </a:xfrm>
          </p:grpSpPr>
          <p:pic>
            <p:nvPicPr>
              <p:cNvPr id="315" name="Object 31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61879" y="896170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7" name="그룹 1107"/>
            <p:cNvGrpSpPr/>
            <p:nvPr/>
          </p:nvGrpSpPr>
          <p:grpSpPr>
            <a:xfrm>
              <a:off x="7645087" y="8968047"/>
              <a:ext cx="208998" cy="359014"/>
              <a:chOff x="7645087" y="8968047"/>
              <a:chExt cx="208998" cy="359014"/>
            </a:xfrm>
          </p:grpSpPr>
          <p:pic>
            <p:nvPicPr>
              <p:cNvPr id="318" name="Object 3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45087" y="8968047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8" name="그룹 1108"/>
            <p:cNvGrpSpPr/>
            <p:nvPr/>
          </p:nvGrpSpPr>
          <p:grpSpPr>
            <a:xfrm>
              <a:off x="8105117" y="8965743"/>
              <a:ext cx="208998" cy="359014"/>
              <a:chOff x="8105117" y="8965743"/>
              <a:chExt cx="208998" cy="359014"/>
            </a:xfrm>
          </p:grpSpPr>
          <p:pic>
            <p:nvPicPr>
              <p:cNvPr id="321" name="Object 3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05117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9" name="그룹 1109"/>
            <p:cNvGrpSpPr/>
            <p:nvPr/>
          </p:nvGrpSpPr>
          <p:grpSpPr>
            <a:xfrm>
              <a:off x="8585274" y="8966895"/>
              <a:ext cx="208998" cy="359014"/>
              <a:chOff x="8585274" y="8966895"/>
              <a:chExt cx="208998" cy="359014"/>
            </a:xfrm>
          </p:grpSpPr>
          <p:pic>
            <p:nvPicPr>
              <p:cNvPr id="324" name="Object 3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585274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0" name="그룹 1110"/>
            <p:cNvGrpSpPr/>
            <p:nvPr/>
          </p:nvGrpSpPr>
          <p:grpSpPr>
            <a:xfrm>
              <a:off x="9045304" y="8964590"/>
              <a:ext cx="208998" cy="359014"/>
              <a:chOff x="9045304" y="8964590"/>
              <a:chExt cx="208998" cy="359014"/>
            </a:xfrm>
          </p:grpSpPr>
          <p:pic>
            <p:nvPicPr>
              <p:cNvPr id="327" name="Object 3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045304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1" name="그룹 1111"/>
            <p:cNvGrpSpPr/>
            <p:nvPr/>
          </p:nvGrpSpPr>
          <p:grpSpPr>
            <a:xfrm>
              <a:off x="9523155" y="8968047"/>
              <a:ext cx="208998" cy="359014"/>
              <a:chOff x="9523155" y="8968047"/>
              <a:chExt cx="208998" cy="359014"/>
            </a:xfrm>
          </p:grpSpPr>
          <p:pic>
            <p:nvPicPr>
              <p:cNvPr id="330" name="Object 3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23155" y="8968047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2" name="그룹 1112"/>
            <p:cNvGrpSpPr/>
            <p:nvPr/>
          </p:nvGrpSpPr>
          <p:grpSpPr>
            <a:xfrm>
              <a:off x="9983185" y="8965743"/>
              <a:ext cx="208998" cy="359014"/>
              <a:chOff x="9983185" y="8965743"/>
              <a:chExt cx="208998" cy="359014"/>
            </a:xfrm>
          </p:grpSpPr>
          <p:pic>
            <p:nvPicPr>
              <p:cNvPr id="333" name="Object 3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83185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3" name="그룹 1113"/>
            <p:cNvGrpSpPr/>
            <p:nvPr/>
          </p:nvGrpSpPr>
          <p:grpSpPr>
            <a:xfrm>
              <a:off x="10463342" y="8966895"/>
              <a:ext cx="208998" cy="359014"/>
              <a:chOff x="10463342" y="8966895"/>
              <a:chExt cx="208998" cy="359014"/>
            </a:xfrm>
          </p:grpSpPr>
          <p:pic>
            <p:nvPicPr>
              <p:cNvPr id="336" name="Object 3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63342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4" name="그룹 1114"/>
            <p:cNvGrpSpPr/>
            <p:nvPr/>
          </p:nvGrpSpPr>
          <p:grpSpPr>
            <a:xfrm>
              <a:off x="10923371" y="8964590"/>
              <a:ext cx="208998" cy="359014"/>
              <a:chOff x="10923371" y="8964590"/>
              <a:chExt cx="208998" cy="359014"/>
            </a:xfrm>
          </p:grpSpPr>
          <p:pic>
            <p:nvPicPr>
              <p:cNvPr id="339" name="Object 3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23371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5" name="그룹 1115"/>
            <p:cNvGrpSpPr/>
            <p:nvPr/>
          </p:nvGrpSpPr>
          <p:grpSpPr>
            <a:xfrm>
              <a:off x="11406946" y="8965743"/>
              <a:ext cx="208998" cy="359014"/>
              <a:chOff x="11406946" y="8965743"/>
              <a:chExt cx="208998" cy="359014"/>
            </a:xfrm>
          </p:grpSpPr>
          <p:pic>
            <p:nvPicPr>
              <p:cNvPr id="342" name="Object 3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06946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6" name="그룹 1116"/>
            <p:cNvGrpSpPr/>
            <p:nvPr/>
          </p:nvGrpSpPr>
          <p:grpSpPr>
            <a:xfrm>
              <a:off x="11866975" y="8963438"/>
              <a:ext cx="208998" cy="359014"/>
              <a:chOff x="11866975" y="8963438"/>
              <a:chExt cx="208998" cy="359014"/>
            </a:xfrm>
          </p:grpSpPr>
          <p:pic>
            <p:nvPicPr>
              <p:cNvPr id="345" name="Object 3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866975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7" name="그룹 1117"/>
            <p:cNvGrpSpPr/>
            <p:nvPr/>
          </p:nvGrpSpPr>
          <p:grpSpPr>
            <a:xfrm>
              <a:off x="12347132" y="8964590"/>
              <a:ext cx="208998" cy="359014"/>
              <a:chOff x="12347132" y="8964590"/>
              <a:chExt cx="208998" cy="359014"/>
            </a:xfrm>
          </p:grpSpPr>
          <p:pic>
            <p:nvPicPr>
              <p:cNvPr id="348" name="Object 34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47132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8" name="그룹 1118"/>
            <p:cNvGrpSpPr/>
            <p:nvPr/>
          </p:nvGrpSpPr>
          <p:grpSpPr>
            <a:xfrm>
              <a:off x="12818211" y="8962285"/>
              <a:ext cx="208998" cy="359014"/>
              <a:chOff x="12818211" y="8962285"/>
              <a:chExt cx="208998" cy="359014"/>
            </a:xfrm>
          </p:grpSpPr>
          <p:pic>
            <p:nvPicPr>
              <p:cNvPr id="351" name="Object 35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18211" y="896228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9" name="그룹 1119"/>
            <p:cNvGrpSpPr/>
            <p:nvPr/>
          </p:nvGrpSpPr>
          <p:grpSpPr>
            <a:xfrm>
              <a:off x="13296062" y="8965743"/>
              <a:ext cx="208998" cy="359014"/>
              <a:chOff x="13296062" y="8965743"/>
              <a:chExt cx="208998" cy="359014"/>
            </a:xfrm>
          </p:grpSpPr>
          <p:pic>
            <p:nvPicPr>
              <p:cNvPr id="354" name="Object 35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296062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0" name="그룹 1120"/>
            <p:cNvGrpSpPr/>
            <p:nvPr/>
          </p:nvGrpSpPr>
          <p:grpSpPr>
            <a:xfrm>
              <a:off x="13756092" y="8963438"/>
              <a:ext cx="208998" cy="359014"/>
              <a:chOff x="13756092" y="8963438"/>
              <a:chExt cx="208998" cy="359014"/>
            </a:xfrm>
          </p:grpSpPr>
          <p:pic>
            <p:nvPicPr>
              <p:cNvPr id="357" name="Object 3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56092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1" name="그룹 1121"/>
            <p:cNvGrpSpPr/>
            <p:nvPr/>
          </p:nvGrpSpPr>
          <p:grpSpPr>
            <a:xfrm>
              <a:off x="14236249" y="8964590"/>
              <a:ext cx="208998" cy="359014"/>
              <a:chOff x="14236249" y="8964590"/>
              <a:chExt cx="208998" cy="359014"/>
            </a:xfrm>
          </p:grpSpPr>
          <p:pic>
            <p:nvPicPr>
              <p:cNvPr id="360" name="Object 3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36249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2" name="그룹 1122"/>
            <p:cNvGrpSpPr/>
            <p:nvPr/>
          </p:nvGrpSpPr>
          <p:grpSpPr>
            <a:xfrm>
              <a:off x="14707327" y="8962285"/>
              <a:ext cx="208998" cy="359014"/>
              <a:chOff x="14707327" y="8962285"/>
              <a:chExt cx="208998" cy="359014"/>
            </a:xfrm>
          </p:grpSpPr>
          <p:pic>
            <p:nvPicPr>
              <p:cNvPr id="363" name="Object 36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707327" y="896228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3" name="그룹 1123"/>
            <p:cNvGrpSpPr/>
            <p:nvPr/>
          </p:nvGrpSpPr>
          <p:grpSpPr>
            <a:xfrm>
              <a:off x="15199789" y="8964590"/>
              <a:ext cx="208998" cy="359014"/>
              <a:chOff x="15199789" y="8964590"/>
              <a:chExt cx="208998" cy="359014"/>
            </a:xfrm>
          </p:grpSpPr>
          <p:pic>
            <p:nvPicPr>
              <p:cNvPr id="366" name="Object 36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99789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4" name="그룹 1124"/>
            <p:cNvGrpSpPr/>
            <p:nvPr/>
          </p:nvGrpSpPr>
          <p:grpSpPr>
            <a:xfrm>
              <a:off x="15679946" y="8965743"/>
              <a:ext cx="208998" cy="359014"/>
              <a:chOff x="15679946" y="8965743"/>
              <a:chExt cx="208998" cy="359014"/>
            </a:xfrm>
          </p:grpSpPr>
          <p:pic>
            <p:nvPicPr>
              <p:cNvPr id="369" name="Object 36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679946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5" name="그룹 1125"/>
            <p:cNvGrpSpPr/>
            <p:nvPr/>
          </p:nvGrpSpPr>
          <p:grpSpPr>
            <a:xfrm>
              <a:off x="16151024" y="8963438"/>
              <a:ext cx="208998" cy="359014"/>
              <a:chOff x="16151024" y="8963438"/>
              <a:chExt cx="208998" cy="359014"/>
            </a:xfrm>
          </p:grpSpPr>
          <p:pic>
            <p:nvPicPr>
              <p:cNvPr id="372" name="Object 37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151024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6" name="그룹 1126"/>
            <p:cNvGrpSpPr/>
            <p:nvPr/>
          </p:nvGrpSpPr>
          <p:grpSpPr>
            <a:xfrm>
              <a:off x="16628875" y="8966895"/>
              <a:ext cx="208998" cy="359014"/>
              <a:chOff x="16628875" y="8966895"/>
              <a:chExt cx="208998" cy="359014"/>
            </a:xfrm>
          </p:grpSpPr>
          <p:pic>
            <p:nvPicPr>
              <p:cNvPr id="375" name="Object 37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28875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7" name="그룹 1127"/>
            <p:cNvGrpSpPr/>
            <p:nvPr/>
          </p:nvGrpSpPr>
          <p:grpSpPr>
            <a:xfrm>
              <a:off x="17088905" y="8964590"/>
              <a:ext cx="208998" cy="359014"/>
              <a:chOff x="17088905" y="8964590"/>
              <a:chExt cx="208998" cy="359014"/>
            </a:xfrm>
          </p:grpSpPr>
          <p:pic>
            <p:nvPicPr>
              <p:cNvPr id="378" name="Object 37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088905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8" name="그룹 1128"/>
            <p:cNvGrpSpPr/>
            <p:nvPr/>
          </p:nvGrpSpPr>
          <p:grpSpPr>
            <a:xfrm>
              <a:off x="17569062" y="8965743"/>
              <a:ext cx="208998" cy="359014"/>
              <a:chOff x="17569062" y="8965743"/>
              <a:chExt cx="208998" cy="359014"/>
            </a:xfrm>
          </p:grpSpPr>
          <p:pic>
            <p:nvPicPr>
              <p:cNvPr id="381" name="Object 38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569062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9" name="그룹 1129"/>
            <p:cNvGrpSpPr/>
            <p:nvPr/>
          </p:nvGrpSpPr>
          <p:grpSpPr>
            <a:xfrm>
              <a:off x="18040141" y="8963438"/>
              <a:ext cx="208998" cy="359014"/>
              <a:chOff x="18040141" y="8963438"/>
              <a:chExt cx="208998" cy="359014"/>
            </a:xfrm>
          </p:grpSpPr>
          <p:pic>
            <p:nvPicPr>
              <p:cNvPr id="384" name="Object 38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8040141" y="8963438"/>
                <a:ext cx="208998" cy="3590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7403" y="1146158"/>
            <a:ext cx="8116044" cy="1448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079" y="475285"/>
            <a:ext cx="2979852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58213" y="5820438"/>
            <a:ext cx="6445159" cy="123489"/>
            <a:chOff x="5958213" y="5820438"/>
            <a:chExt cx="6445159" cy="1234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958213" y="5820438"/>
              <a:ext cx="6445159" cy="123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5379" y="4268572"/>
            <a:ext cx="4650195" cy="4650195"/>
            <a:chOff x="2365379" y="4268572"/>
            <a:chExt cx="4650195" cy="46501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5379" y="4268572"/>
              <a:ext cx="4650195" cy="46501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5998" y="4268572"/>
            <a:ext cx="4478480" cy="4478480"/>
            <a:chOff x="11355998" y="4268572"/>
            <a:chExt cx="4478480" cy="44784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5998" y="4268572"/>
              <a:ext cx="4478480" cy="44784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69320" y="4485105"/>
            <a:ext cx="2051837" cy="2473706"/>
            <a:chOff x="12569320" y="4485105"/>
            <a:chExt cx="2051837" cy="24737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69320" y="4485105"/>
              <a:ext cx="2051837" cy="24737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7460" y="3198096"/>
            <a:ext cx="6746032" cy="924094"/>
            <a:chOff x="1317460" y="3198096"/>
            <a:chExt cx="6746032" cy="9240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460" y="3198096"/>
              <a:ext cx="6746032" cy="92409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16908" y="3093336"/>
            <a:ext cx="3564655" cy="12635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22222" y="3120142"/>
            <a:ext cx="6746032" cy="924094"/>
            <a:chOff x="10222222" y="3120142"/>
            <a:chExt cx="6746032" cy="9240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22222" y="3120142"/>
              <a:ext cx="6746032" cy="9240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81716" y="3015384"/>
            <a:ext cx="4274092" cy="1243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8904762" cy="9809524"/>
            <a:chOff x="238095" y="238095"/>
            <a:chExt cx="8904762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8904762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37" y="1082323"/>
            <a:ext cx="6437300" cy="15776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28127" y="3682198"/>
            <a:ext cx="8445291" cy="28620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7460" y="2414907"/>
            <a:ext cx="6746032" cy="642287"/>
            <a:chOff x="1317460" y="2414907"/>
            <a:chExt cx="6746032" cy="6422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460" y="2414907"/>
              <a:ext cx="6746032" cy="6422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62621" y="2391877"/>
            <a:ext cx="2753041" cy="756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6266" y="4080945"/>
            <a:ext cx="614358" cy="532326"/>
            <a:chOff x="606266" y="4080945"/>
            <a:chExt cx="614358" cy="5323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266" y="4080945"/>
              <a:ext cx="614358" cy="5323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6266" y="5171429"/>
            <a:ext cx="614358" cy="532326"/>
            <a:chOff x="606266" y="5171429"/>
            <a:chExt cx="614358" cy="5323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266" y="5171429"/>
              <a:ext cx="614358" cy="5323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266" y="6276404"/>
            <a:ext cx="614358" cy="532326"/>
            <a:chOff x="606266" y="6276404"/>
            <a:chExt cx="614358" cy="5323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266" y="6276404"/>
              <a:ext cx="614358" cy="5323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6266" y="7361111"/>
            <a:ext cx="614358" cy="532326"/>
            <a:chOff x="606266" y="7361111"/>
            <a:chExt cx="614358" cy="5323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266" y="7361111"/>
              <a:ext cx="614358" cy="5323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6266" y="8493436"/>
            <a:ext cx="614358" cy="532326"/>
            <a:chOff x="606266" y="8493436"/>
            <a:chExt cx="614358" cy="5323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266" y="8493436"/>
              <a:ext cx="614358" cy="53232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272" y="3932279"/>
            <a:ext cx="6608887" cy="92394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1272" y="5030478"/>
            <a:ext cx="4915868" cy="9239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1269" y="6133073"/>
            <a:ext cx="7738706" cy="111993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1272" y="7234446"/>
            <a:ext cx="4438982" cy="92575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2859" y="8351327"/>
            <a:ext cx="5594344" cy="925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38095"/>
            <a:ext cx="8904762" cy="9809524"/>
            <a:chOff x="9142857" y="238095"/>
            <a:chExt cx="8904762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38095"/>
              <a:ext cx="8904762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8099" y="1082323"/>
            <a:ext cx="6399205" cy="15776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7139" y="3677708"/>
            <a:ext cx="8983005" cy="2863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22222" y="2414907"/>
            <a:ext cx="6746032" cy="642287"/>
            <a:chOff x="10222222" y="2414907"/>
            <a:chExt cx="6746032" cy="6422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2222" y="2414907"/>
              <a:ext cx="6746032" cy="6422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67430" y="2391878"/>
            <a:ext cx="2970907" cy="7468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5556" y="4507461"/>
            <a:ext cx="614358" cy="532326"/>
            <a:chOff x="10155556" y="4507461"/>
            <a:chExt cx="614358" cy="5323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5556" y="4507461"/>
              <a:ext cx="614358" cy="5323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5556" y="5597945"/>
            <a:ext cx="614358" cy="532326"/>
            <a:chOff x="10155556" y="5597945"/>
            <a:chExt cx="614358" cy="5323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5556" y="5597945"/>
              <a:ext cx="614358" cy="5323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55556" y="6702920"/>
            <a:ext cx="614358" cy="532326"/>
            <a:chOff x="10155556" y="6702920"/>
            <a:chExt cx="614358" cy="5323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5556" y="6702920"/>
              <a:ext cx="614358" cy="5323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55556" y="7787627"/>
            <a:ext cx="614358" cy="532326"/>
            <a:chOff x="10155556" y="7787627"/>
            <a:chExt cx="614358" cy="5323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5556" y="7787627"/>
              <a:ext cx="614358" cy="53232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37440" y="4307038"/>
            <a:ext cx="5976982" cy="9257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37440" y="5418106"/>
            <a:ext cx="5438410" cy="9162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37440" y="6543716"/>
            <a:ext cx="6594839" cy="9257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37440" y="7663292"/>
            <a:ext cx="5323363" cy="925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3A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27551" y="814829"/>
            <a:ext cx="300000" cy="8637009"/>
            <a:chOff x="16827551" y="814829"/>
            <a:chExt cx="300000" cy="86370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7551" y="814829"/>
              <a:ext cx="300000" cy="8637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4286" y="784578"/>
            <a:ext cx="300000" cy="8637009"/>
            <a:chOff x="1214286" y="784578"/>
            <a:chExt cx="300000" cy="86370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86" y="784578"/>
              <a:ext cx="300000" cy="8637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784578"/>
            <a:ext cx="18285714" cy="562965"/>
            <a:chOff x="0" y="784578"/>
            <a:chExt cx="18285714" cy="5629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784578"/>
              <a:ext cx="18285714" cy="562965"/>
              <a:chOff x="0" y="784578"/>
              <a:chExt cx="18285714" cy="5629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784578"/>
                <a:ext cx="18285714" cy="5629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2020" y="906345"/>
              <a:ext cx="208998" cy="359014"/>
              <a:chOff x="92020" y="906345"/>
              <a:chExt cx="208998" cy="3590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020" y="90634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52050" y="908650"/>
              <a:ext cx="208998" cy="359014"/>
              <a:chOff x="552050" y="908650"/>
              <a:chExt cx="208998" cy="3590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2050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2207" y="907498"/>
              <a:ext cx="208998" cy="359014"/>
              <a:chOff x="1032207" y="907498"/>
              <a:chExt cx="208998" cy="3590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2207" y="90749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92237" y="909803"/>
              <a:ext cx="208998" cy="359014"/>
              <a:chOff x="1492237" y="909803"/>
              <a:chExt cx="208998" cy="3590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2237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970088" y="906345"/>
              <a:ext cx="208998" cy="359014"/>
              <a:chOff x="1970088" y="906345"/>
              <a:chExt cx="208998" cy="3590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70088" y="90634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430118" y="908650"/>
              <a:ext cx="208998" cy="359014"/>
              <a:chOff x="2430118" y="908650"/>
              <a:chExt cx="208998" cy="35901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30118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910275" y="907498"/>
              <a:ext cx="208998" cy="359014"/>
              <a:chOff x="2910275" y="907498"/>
              <a:chExt cx="208998" cy="35901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10275" y="90749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370304" y="909803"/>
              <a:ext cx="208998" cy="359014"/>
              <a:chOff x="3370304" y="909803"/>
              <a:chExt cx="208998" cy="35901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70304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53878" y="908650"/>
              <a:ext cx="208998" cy="359014"/>
              <a:chOff x="3853878" y="908650"/>
              <a:chExt cx="208998" cy="35901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53878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313908" y="910955"/>
              <a:ext cx="208998" cy="359014"/>
              <a:chOff x="4313908" y="910955"/>
              <a:chExt cx="208998" cy="35901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13908" y="91095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794065" y="909803"/>
              <a:ext cx="208998" cy="359014"/>
              <a:chOff x="4794065" y="909803"/>
              <a:chExt cx="208998" cy="35901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94065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265144" y="912108"/>
              <a:ext cx="208998" cy="359014"/>
              <a:chOff x="5265144" y="912108"/>
              <a:chExt cx="208998" cy="35901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65144" y="91210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742995" y="908650"/>
              <a:ext cx="208998" cy="359014"/>
              <a:chOff x="5742995" y="908650"/>
              <a:chExt cx="208998" cy="35901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42995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203025" y="910955"/>
              <a:ext cx="208998" cy="359014"/>
              <a:chOff x="6203025" y="910955"/>
              <a:chExt cx="208998" cy="35901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03025" y="91095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683182" y="909803"/>
              <a:ext cx="208998" cy="359014"/>
              <a:chOff x="6683182" y="909803"/>
              <a:chExt cx="208998" cy="35901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83182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154260" y="912108"/>
              <a:ext cx="208998" cy="359014"/>
              <a:chOff x="7154260" y="912108"/>
              <a:chExt cx="208998" cy="35901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54260" y="91210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637468" y="905769"/>
              <a:ext cx="208998" cy="359014"/>
              <a:chOff x="7637468" y="905769"/>
              <a:chExt cx="208998" cy="35901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37468" y="90576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8097498" y="908074"/>
              <a:ext cx="208998" cy="359014"/>
              <a:chOff x="8097498" y="908074"/>
              <a:chExt cx="208998" cy="359014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97498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8577655" y="906921"/>
              <a:ext cx="208998" cy="359014"/>
              <a:chOff x="8577655" y="906921"/>
              <a:chExt cx="208998" cy="35901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77655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037685" y="909226"/>
              <a:ext cx="208998" cy="359014"/>
              <a:chOff x="9037685" y="909226"/>
              <a:chExt cx="208998" cy="35901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37685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9515536" y="905769"/>
              <a:ext cx="208998" cy="359014"/>
              <a:chOff x="9515536" y="905769"/>
              <a:chExt cx="208998" cy="359014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15536" y="90576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9975566" y="908074"/>
              <a:ext cx="208998" cy="359014"/>
              <a:chOff x="9975566" y="908074"/>
              <a:chExt cx="208998" cy="359014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75566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0455723" y="906921"/>
              <a:ext cx="208998" cy="359014"/>
              <a:chOff x="10455723" y="906921"/>
              <a:chExt cx="208998" cy="359014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55723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0915752" y="909226"/>
              <a:ext cx="208998" cy="359014"/>
              <a:chOff x="10915752" y="909226"/>
              <a:chExt cx="208998" cy="359014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15752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1399326" y="908074"/>
              <a:ext cx="208998" cy="359014"/>
              <a:chOff x="11399326" y="908074"/>
              <a:chExt cx="208998" cy="359014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99326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1859356" y="910379"/>
              <a:ext cx="208998" cy="359014"/>
              <a:chOff x="11859356" y="910379"/>
              <a:chExt cx="208998" cy="359014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59356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2339513" y="909226"/>
              <a:ext cx="208998" cy="359014"/>
              <a:chOff x="12339513" y="909226"/>
              <a:chExt cx="208998" cy="359014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39513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2810592" y="911531"/>
              <a:ext cx="208998" cy="359014"/>
              <a:chOff x="12810592" y="911531"/>
              <a:chExt cx="208998" cy="359014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810592" y="91153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3288443" y="908074"/>
              <a:ext cx="208998" cy="359014"/>
              <a:chOff x="13288443" y="908074"/>
              <a:chExt cx="208998" cy="359014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288443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748473" y="910379"/>
              <a:ext cx="208998" cy="359014"/>
              <a:chOff x="13748473" y="910379"/>
              <a:chExt cx="208998" cy="359014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48473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4228630" y="909226"/>
              <a:ext cx="208998" cy="359014"/>
              <a:chOff x="14228630" y="909226"/>
              <a:chExt cx="208998" cy="359014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28630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4699708" y="911531"/>
              <a:ext cx="208998" cy="359014"/>
              <a:chOff x="14699708" y="911531"/>
              <a:chExt cx="208998" cy="359014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99708" y="91153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192170" y="909226"/>
              <a:ext cx="208998" cy="359014"/>
              <a:chOff x="15192170" y="909226"/>
              <a:chExt cx="208998" cy="359014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92170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672327" y="908074"/>
              <a:ext cx="208998" cy="359014"/>
              <a:chOff x="15672327" y="908074"/>
              <a:chExt cx="208998" cy="359014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72327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6143405" y="910379"/>
              <a:ext cx="208998" cy="359014"/>
              <a:chOff x="16143405" y="910379"/>
              <a:chExt cx="208998" cy="359014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43405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6621256" y="906921"/>
              <a:ext cx="208998" cy="359014"/>
              <a:chOff x="16621256" y="906921"/>
              <a:chExt cx="208998" cy="359014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21256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081286" y="909226"/>
              <a:ext cx="208998" cy="359014"/>
              <a:chOff x="17081286" y="909226"/>
              <a:chExt cx="208998" cy="359014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81286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561443" y="908074"/>
              <a:ext cx="208998" cy="359014"/>
              <a:chOff x="17561443" y="908074"/>
              <a:chExt cx="208998" cy="359014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61443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8032522" y="910379"/>
              <a:ext cx="208998" cy="359014"/>
              <a:chOff x="18032522" y="910379"/>
              <a:chExt cx="208998" cy="359014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032522" y="910379"/>
                <a:ext cx="208998" cy="359014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1215647" y="8943942"/>
            <a:ext cx="15761905" cy="485264"/>
            <a:chOff x="1215647" y="8943942"/>
            <a:chExt cx="15761905" cy="485264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1215647" y="8943942"/>
              <a:ext cx="15761905" cy="485264"/>
              <a:chOff x="1215647" y="8943942"/>
              <a:chExt cx="15761905" cy="485264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5647" y="8943942"/>
                <a:ext cx="15761905" cy="485264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294966" y="9048903"/>
              <a:ext cx="180152" cy="309463"/>
              <a:chOff x="1294966" y="9048903"/>
              <a:chExt cx="180152" cy="309463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4966" y="904890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91502" y="9050890"/>
              <a:ext cx="180152" cy="309463"/>
              <a:chOff x="1691502" y="9050890"/>
              <a:chExt cx="180152" cy="309463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1502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2105388" y="9049897"/>
              <a:ext cx="180152" cy="309463"/>
              <a:chOff x="2105388" y="9049897"/>
              <a:chExt cx="180152" cy="309463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05388" y="904989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2501924" y="9051883"/>
              <a:ext cx="180152" cy="309463"/>
              <a:chOff x="2501924" y="9051883"/>
              <a:chExt cx="180152" cy="309463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1924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2913821" y="9048903"/>
              <a:ext cx="180152" cy="309463"/>
              <a:chOff x="2913821" y="9048903"/>
              <a:chExt cx="180152" cy="309463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13821" y="904890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3310357" y="9050890"/>
              <a:ext cx="180152" cy="309463"/>
              <a:chOff x="3310357" y="9050890"/>
              <a:chExt cx="180152" cy="30946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10357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3724243" y="9049897"/>
              <a:ext cx="180152" cy="309463"/>
              <a:chOff x="3724243" y="9049897"/>
              <a:chExt cx="180152" cy="309463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724243" y="904989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4120779" y="9051883"/>
              <a:ext cx="180152" cy="309463"/>
              <a:chOff x="4120779" y="9051883"/>
              <a:chExt cx="180152" cy="309463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20779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4537610" y="9050890"/>
              <a:ext cx="180152" cy="309463"/>
              <a:chOff x="4537610" y="9050890"/>
              <a:chExt cx="180152" cy="309463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7610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4934146" y="9052877"/>
              <a:ext cx="180152" cy="309463"/>
              <a:chOff x="4934146" y="9052877"/>
              <a:chExt cx="180152" cy="30946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4146" y="905287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5348031" y="9051883"/>
              <a:ext cx="180152" cy="309463"/>
              <a:chOff x="5348031" y="9051883"/>
              <a:chExt cx="180152" cy="309463"/>
            </a:xfrm>
          </p:grpSpPr>
          <p:pic>
            <p:nvPicPr>
              <p:cNvPr id="174" name="Object 1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48031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5754091" y="9053870"/>
              <a:ext cx="180152" cy="309463"/>
              <a:chOff x="5754091" y="9053870"/>
              <a:chExt cx="180152" cy="309463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54091" y="905387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1" name="그룹 1061"/>
            <p:cNvGrpSpPr/>
            <p:nvPr/>
          </p:nvGrpSpPr>
          <p:grpSpPr>
            <a:xfrm>
              <a:off x="6165989" y="9050890"/>
              <a:ext cx="180152" cy="309463"/>
              <a:chOff x="6165989" y="9050890"/>
              <a:chExt cx="180152" cy="309463"/>
            </a:xfrm>
          </p:grpSpPr>
          <p:pic>
            <p:nvPicPr>
              <p:cNvPr id="180" name="Object 17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165989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6562525" y="9052877"/>
              <a:ext cx="180152" cy="309463"/>
              <a:chOff x="6562525" y="9052877"/>
              <a:chExt cx="180152" cy="309463"/>
            </a:xfrm>
          </p:grpSpPr>
          <p:pic>
            <p:nvPicPr>
              <p:cNvPr id="183" name="Object 18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62525" y="905287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6976410" y="9051883"/>
              <a:ext cx="180152" cy="309463"/>
              <a:chOff x="6976410" y="9051883"/>
              <a:chExt cx="180152" cy="309463"/>
            </a:xfrm>
          </p:grpSpPr>
          <p:pic>
            <p:nvPicPr>
              <p:cNvPr id="186" name="Object 18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76410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7382470" y="9053870"/>
              <a:ext cx="180152" cy="309463"/>
              <a:chOff x="7382470" y="9053870"/>
              <a:chExt cx="180152" cy="309463"/>
            </a:xfrm>
          </p:grpSpPr>
          <p:pic>
            <p:nvPicPr>
              <p:cNvPr id="189" name="Object 18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82470" y="905387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5" name="그룹 1065"/>
            <p:cNvGrpSpPr/>
            <p:nvPr/>
          </p:nvGrpSpPr>
          <p:grpSpPr>
            <a:xfrm>
              <a:off x="7798985" y="9048407"/>
              <a:ext cx="180152" cy="309463"/>
              <a:chOff x="7798985" y="9048407"/>
              <a:chExt cx="180152" cy="309463"/>
            </a:xfrm>
          </p:grpSpPr>
          <p:pic>
            <p:nvPicPr>
              <p:cNvPr id="192" name="Object 19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98985" y="904840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8195521" y="9050393"/>
              <a:ext cx="180152" cy="309463"/>
              <a:chOff x="8195521" y="9050393"/>
              <a:chExt cx="180152" cy="309463"/>
            </a:xfrm>
          </p:grpSpPr>
          <p:pic>
            <p:nvPicPr>
              <p:cNvPr id="195" name="Object 19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195521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7" name="그룹 1067"/>
            <p:cNvGrpSpPr/>
            <p:nvPr/>
          </p:nvGrpSpPr>
          <p:grpSpPr>
            <a:xfrm>
              <a:off x="8609407" y="9049400"/>
              <a:ext cx="180152" cy="309463"/>
              <a:chOff x="8609407" y="9049400"/>
              <a:chExt cx="180152" cy="309463"/>
            </a:xfrm>
          </p:grpSpPr>
          <p:pic>
            <p:nvPicPr>
              <p:cNvPr id="198" name="Object 19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09407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8" name="그룹 1068"/>
            <p:cNvGrpSpPr/>
            <p:nvPr/>
          </p:nvGrpSpPr>
          <p:grpSpPr>
            <a:xfrm>
              <a:off x="9005943" y="9051387"/>
              <a:ext cx="180152" cy="309463"/>
              <a:chOff x="9005943" y="9051387"/>
              <a:chExt cx="180152" cy="309463"/>
            </a:xfrm>
          </p:grpSpPr>
          <p:pic>
            <p:nvPicPr>
              <p:cNvPr id="201" name="Object 20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05943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9" name="그룹 1069"/>
            <p:cNvGrpSpPr/>
            <p:nvPr/>
          </p:nvGrpSpPr>
          <p:grpSpPr>
            <a:xfrm>
              <a:off x="9417840" y="9048407"/>
              <a:ext cx="180152" cy="309463"/>
              <a:chOff x="9417840" y="9048407"/>
              <a:chExt cx="180152" cy="309463"/>
            </a:xfrm>
          </p:grpSpPr>
          <p:pic>
            <p:nvPicPr>
              <p:cNvPr id="204" name="Object 20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17840" y="904840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0" name="그룹 1070"/>
            <p:cNvGrpSpPr/>
            <p:nvPr/>
          </p:nvGrpSpPr>
          <p:grpSpPr>
            <a:xfrm>
              <a:off x="9814376" y="9050393"/>
              <a:ext cx="180152" cy="309463"/>
              <a:chOff x="9814376" y="9050393"/>
              <a:chExt cx="180152" cy="309463"/>
            </a:xfrm>
          </p:grpSpPr>
          <p:pic>
            <p:nvPicPr>
              <p:cNvPr id="207" name="Object 20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14376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1" name="그룹 1071"/>
            <p:cNvGrpSpPr/>
            <p:nvPr/>
          </p:nvGrpSpPr>
          <p:grpSpPr>
            <a:xfrm>
              <a:off x="10228262" y="9049400"/>
              <a:ext cx="180152" cy="309463"/>
              <a:chOff x="10228262" y="9049400"/>
              <a:chExt cx="180152" cy="309463"/>
            </a:xfrm>
          </p:grpSpPr>
          <p:pic>
            <p:nvPicPr>
              <p:cNvPr id="210" name="Object 20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28262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2" name="그룹 1072"/>
            <p:cNvGrpSpPr/>
            <p:nvPr/>
          </p:nvGrpSpPr>
          <p:grpSpPr>
            <a:xfrm>
              <a:off x="10624798" y="9051387"/>
              <a:ext cx="180152" cy="309463"/>
              <a:chOff x="10624798" y="9051387"/>
              <a:chExt cx="180152" cy="309463"/>
            </a:xfrm>
          </p:grpSpPr>
          <p:pic>
            <p:nvPicPr>
              <p:cNvPr id="213" name="Object 2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24798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3" name="그룹 1073"/>
            <p:cNvGrpSpPr/>
            <p:nvPr/>
          </p:nvGrpSpPr>
          <p:grpSpPr>
            <a:xfrm>
              <a:off x="11041629" y="9050393"/>
              <a:ext cx="180152" cy="309463"/>
              <a:chOff x="11041629" y="9050393"/>
              <a:chExt cx="180152" cy="309463"/>
            </a:xfrm>
          </p:grpSpPr>
          <p:pic>
            <p:nvPicPr>
              <p:cNvPr id="216" name="Object 2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041629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4" name="그룹 1074"/>
            <p:cNvGrpSpPr/>
            <p:nvPr/>
          </p:nvGrpSpPr>
          <p:grpSpPr>
            <a:xfrm>
              <a:off x="11438165" y="9052380"/>
              <a:ext cx="180152" cy="309463"/>
              <a:chOff x="11438165" y="9052380"/>
              <a:chExt cx="180152" cy="309463"/>
            </a:xfrm>
          </p:grpSpPr>
          <p:pic>
            <p:nvPicPr>
              <p:cNvPr id="219" name="Object 2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38165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5" name="그룹 1075"/>
            <p:cNvGrpSpPr/>
            <p:nvPr/>
          </p:nvGrpSpPr>
          <p:grpSpPr>
            <a:xfrm>
              <a:off x="11852050" y="9051387"/>
              <a:ext cx="180152" cy="309463"/>
              <a:chOff x="11852050" y="9051387"/>
              <a:chExt cx="180152" cy="309463"/>
            </a:xfrm>
          </p:grpSpPr>
          <p:pic>
            <p:nvPicPr>
              <p:cNvPr id="222" name="Object 2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52050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6" name="그룹 1076"/>
            <p:cNvGrpSpPr/>
            <p:nvPr/>
          </p:nvGrpSpPr>
          <p:grpSpPr>
            <a:xfrm>
              <a:off x="12258110" y="9053374"/>
              <a:ext cx="180152" cy="309463"/>
              <a:chOff x="12258110" y="9053374"/>
              <a:chExt cx="180152" cy="309463"/>
            </a:xfrm>
          </p:grpSpPr>
          <p:pic>
            <p:nvPicPr>
              <p:cNvPr id="225" name="Object 2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58110" y="9053374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7" name="그룹 1077"/>
            <p:cNvGrpSpPr/>
            <p:nvPr/>
          </p:nvGrpSpPr>
          <p:grpSpPr>
            <a:xfrm>
              <a:off x="12670008" y="9050393"/>
              <a:ext cx="180152" cy="309463"/>
              <a:chOff x="12670008" y="9050393"/>
              <a:chExt cx="180152" cy="309463"/>
            </a:xfrm>
          </p:grpSpPr>
          <p:pic>
            <p:nvPicPr>
              <p:cNvPr id="228" name="Object 2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70008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8" name="그룹 1078"/>
            <p:cNvGrpSpPr/>
            <p:nvPr/>
          </p:nvGrpSpPr>
          <p:grpSpPr>
            <a:xfrm>
              <a:off x="13066544" y="9052380"/>
              <a:ext cx="180152" cy="309463"/>
              <a:chOff x="13066544" y="9052380"/>
              <a:chExt cx="180152" cy="309463"/>
            </a:xfrm>
          </p:grpSpPr>
          <p:pic>
            <p:nvPicPr>
              <p:cNvPr id="231" name="Object 2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66544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9" name="그룹 1079"/>
            <p:cNvGrpSpPr/>
            <p:nvPr/>
          </p:nvGrpSpPr>
          <p:grpSpPr>
            <a:xfrm>
              <a:off x="13480429" y="9051387"/>
              <a:ext cx="180152" cy="309463"/>
              <a:chOff x="13480429" y="9051387"/>
              <a:chExt cx="180152" cy="309463"/>
            </a:xfrm>
          </p:grpSpPr>
          <p:pic>
            <p:nvPicPr>
              <p:cNvPr id="234" name="Object 2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480429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0" name="그룹 1080"/>
            <p:cNvGrpSpPr/>
            <p:nvPr/>
          </p:nvGrpSpPr>
          <p:grpSpPr>
            <a:xfrm>
              <a:off x="13886489" y="9053374"/>
              <a:ext cx="180152" cy="309463"/>
              <a:chOff x="13886489" y="9053374"/>
              <a:chExt cx="180152" cy="309463"/>
            </a:xfrm>
          </p:grpSpPr>
          <p:pic>
            <p:nvPicPr>
              <p:cNvPr id="237" name="Object 2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86489" y="9053374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1" name="그룹 1081"/>
            <p:cNvGrpSpPr/>
            <p:nvPr/>
          </p:nvGrpSpPr>
          <p:grpSpPr>
            <a:xfrm>
              <a:off x="14310980" y="9051387"/>
              <a:ext cx="180152" cy="309463"/>
              <a:chOff x="14310980" y="9051387"/>
              <a:chExt cx="180152" cy="309463"/>
            </a:xfrm>
          </p:grpSpPr>
          <p:pic>
            <p:nvPicPr>
              <p:cNvPr id="240" name="Object 2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10980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2" name="그룹 1082"/>
            <p:cNvGrpSpPr/>
            <p:nvPr/>
          </p:nvGrpSpPr>
          <p:grpSpPr>
            <a:xfrm>
              <a:off x="14724866" y="9050393"/>
              <a:ext cx="180152" cy="309463"/>
              <a:chOff x="14724866" y="9050393"/>
              <a:chExt cx="180152" cy="309463"/>
            </a:xfrm>
          </p:grpSpPr>
          <p:pic>
            <p:nvPicPr>
              <p:cNvPr id="243" name="Object 2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724866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3" name="그룹 1083"/>
            <p:cNvGrpSpPr/>
            <p:nvPr/>
          </p:nvGrpSpPr>
          <p:grpSpPr>
            <a:xfrm>
              <a:off x="15130926" y="9052380"/>
              <a:ext cx="180152" cy="309463"/>
              <a:chOff x="15130926" y="9052380"/>
              <a:chExt cx="180152" cy="309463"/>
            </a:xfrm>
          </p:grpSpPr>
          <p:pic>
            <p:nvPicPr>
              <p:cNvPr id="246" name="Object 24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30926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4" name="그룹 1084"/>
            <p:cNvGrpSpPr/>
            <p:nvPr/>
          </p:nvGrpSpPr>
          <p:grpSpPr>
            <a:xfrm>
              <a:off x="15542823" y="9049400"/>
              <a:ext cx="180152" cy="309463"/>
              <a:chOff x="15542823" y="9049400"/>
              <a:chExt cx="180152" cy="309463"/>
            </a:xfrm>
          </p:grpSpPr>
          <p:pic>
            <p:nvPicPr>
              <p:cNvPr id="249" name="Object 2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542823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5" name="그룹 1085"/>
            <p:cNvGrpSpPr/>
            <p:nvPr/>
          </p:nvGrpSpPr>
          <p:grpSpPr>
            <a:xfrm>
              <a:off x="15939359" y="9051387"/>
              <a:ext cx="180152" cy="309463"/>
              <a:chOff x="15939359" y="9051387"/>
              <a:chExt cx="180152" cy="309463"/>
            </a:xfrm>
          </p:grpSpPr>
          <p:pic>
            <p:nvPicPr>
              <p:cNvPr id="252" name="Object 2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939359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6" name="그룹 1086"/>
            <p:cNvGrpSpPr/>
            <p:nvPr/>
          </p:nvGrpSpPr>
          <p:grpSpPr>
            <a:xfrm>
              <a:off x="16353245" y="9050393"/>
              <a:ext cx="180152" cy="309463"/>
              <a:chOff x="16353245" y="9050393"/>
              <a:chExt cx="180152" cy="309463"/>
            </a:xfrm>
          </p:grpSpPr>
          <p:pic>
            <p:nvPicPr>
              <p:cNvPr id="255" name="Object 25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353245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7" name="그룹 1087"/>
            <p:cNvGrpSpPr/>
            <p:nvPr/>
          </p:nvGrpSpPr>
          <p:grpSpPr>
            <a:xfrm>
              <a:off x="16759304" y="9052380"/>
              <a:ext cx="180152" cy="309463"/>
              <a:chOff x="16759304" y="9052380"/>
              <a:chExt cx="180152" cy="309463"/>
            </a:xfrm>
          </p:grpSpPr>
          <p:pic>
            <p:nvPicPr>
              <p:cNvPr id="258" name="Object 25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59304" y="9052380"/>
                <a:ext cx="180152" cy="309463"/>
              </a:xfrm>
              <a:prstGeom prst="rect">
                <a:avLst/>
              </a:prstGeom>
            </p:spPr>
          </p:pic>
        </p:grpSp>
      </p:grpSp>
      <p:grpSp>
        <p:nvGrpSpPr>
          <p:cNvPr id="1088" name="그룹 1088"/>
          <p:cNvGrpSpPr/>
          <p:nvPr/>
        </p:nvGrpSpPr>
        <p:grpSpPr>
          <a:xfrm>
            <a:off x="7619" y="8885289"/>
            <a:ext cx="18285714" cy="562965"/>
            <a:chOff x="7619" y="8885289"/>
            <a:chExt cx="18285714" cy="562965"/>
          </a:xfrm>
        </p:grpSpPr>
        <p:grpSp>
          <p:nvGrpSpPr>
            <p:cNvPr id="1089" name="그룹 1089"/>
            <p:cNvGrpSpPr/>
            <p:nvPr/>
          </p:nvGrpSpPr>
          <p:grpSpPr>
            <a:xfrm>
              <a:off x="7619" y="8885289"/>
              <a:ext cx="18285714" cy="562965"/>
              <a:chOff x="7619" y="8885289"/>
              <a:chExt cx="18285714" cy="562965"/>
            </a:xfrm>
          </p:grpSpPr>
          <p:pic>
            <p:nvPicPr>
              <p:cNvPr id="263" name="Object 2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19" y="8885289"/>
                <a:ext cx="18285714" cy="562965"/>
              </a:xfrm>
              <a:prstGeom prst="rect">
                <a:avLst/>
              </a:prstGeom>
            </p:spPr>
          </p:pic>
        </p:grpSp>
        <p:grpSp>
          <p:nvGrpSpPr>
            <p:cNvPr id="1090" name="그룹 1090"/>
            <p:cNvGrpSpPr/>
            <p:nvPr/>
          </p:nvGrpSpPr>
          <p:grpSpPr>
            <a:xfrm>
              <a:off x="99639" y="8967471"/>
              <a:ext cx="208998" cy="359014"/>
              <a:chOff x="99639" y="8967471"/>
              <a:chExt cx="208998" cy="359014"/>
            </a:xfrm>
          </p:grpSpPr>
          <p:pic>
            <p:nvPicPr>
              <p:cNvPr id="266" name="Object 26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639" y="896747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1" name="그룹 1091"/>
            <p:cNvGrpSpPr/>
            <p:nvPr/>
          </p:nvGrpSpPr>
          <p:grpSpPr>
            <a:xfrm>
              <a:off x="559669" y="8965166"/>
              <a:ext cx="208998" cy="359014"/>
              <a:chOff x="559669" y="8965166"/>
              <a:chExt cx="208998" cy="359014"/>
            </a:xfrm>
          </p:grpSpPr>
          <p:pic>
            <p:nvPicPr>
              <p:cNvPr id="269" name="Object 26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9669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2" name="그룹 1092"/>
            <p:cNvGrpSpPr/>
            <p:nvPr/>
          </p:nvGrpSpPr>
          <p:grpSpPr>
            <a:xfrm>
              <a:off x="1039826" y="8966319"/>
              <a:ext cx="208998" cy="359014"/>
              <a:chOff x="1039826" y="8966319"/>
              <a:chExt cx="208998" cy="359014"/>
            </a:xfrm>
          </p:grpSpPr>
          <p:pic>
            <p:nvPicPr>
              <p:cNvPr id="272" name="Object 27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39826" y="896631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3" name="그룹 1093"/>
            <p:cNvGrpSpPr/>
            <p:nvPr/>
          </p:nvGrpSpPr>
          <p:grpSpPr>
            <a:xfrm>
              <a:off x="1499856" y="8964014"/>
              <a:ext cx="208998" cy="359014"/>
              <a:chOff x="1499856" y="8964014"/>
              <a:chExt cx="208998" cy="359014"/>
            </a:xfrm>
          </p:grpSpPr>
          <p:pic>
            <p:nvPicPr>
              <p:cNvPr id="275" name="Object 27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99856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4" name="그룹 1094"/>
            <p:cNvGrpSpPr/>
            <p:nvPr/>
          </p:nvGrpSpPr>
          <p:grpSpPr>
            <a:xfrm>
              <a:off x="1977707" y="8967471"/>
              <a:ext cx="208998" cy="359014"/>
              <a:chOff x="1977707" y="8967471"/>
              <a:chExt cx="208998" cy="359014"/>
            </a:xfrm>
          </p:grpSpPr>
          <p:pic>
            <p:nvPicPr>
              <p:cNvPr id="278" name="Object 27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977707" y="896747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5" name="그룹 1095"/>
            <p:cNvGrpSpPr/>
            <p:nvPr/>
          </p:nvGrpSpPr>
          <p:grpSpPr>
            <a:xfrm>
              <a:off x="2437737" y="8965166"/>
              <a:ext cx="208998" cy="359014"/>
              <a:chOff x="2437737" y="8965166"/>
              <a:chExt cx="208998" cy="359014"/>
            </a:xfrm>
          </p:grpSpPr>
          <p:pic>
            <p:nvPicPr>
              <p:cNvPr id="281" name="Object 28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37737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6" name="그룹 1096"/>
            <p:cNvGrpSpPr/>
            <p:nvPr/>
          </p:nvGrpSpPr>
          <p:grpSpPr>
            <a:xfrm>
              <a:off x="2917894" y="8966319"/>
              <a:ext cx="208998" cy="359014"/>
              <a:chOff x="2917894" y="8966319"/>
              <a:chExt cx="208998" cy="359014"/>
            </a:xfrm>
          </p:grpSpPr>
          <p:pic>
            <p:nvPicPr>
              <p:cNvPr id="284" name="Object 28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17894" y="896631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7" name="그룹 1097"/>
            <p:cNvGrpSpPr/>
            <p:nvPr/>
          </p:nvGrpSpPr>
          <p:grpSpPr>
            <a:xfrm>
              <a:off x="3377923" y="8964014"/>
              <a:ext cx="208998" cy="359014"/>
              <a:chOff x="3377923" y="8964014"/>
              <a:chExt cx="208998" cy="359014"/>
            </a:xfrm>
          </p:grpSpPr>
          <p:pic>
            <p:nvPicPr>
              <p:cNvPr id="287" name="Object 28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77923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8" name="그룹 1098"/>
            <p:cNvGrpSpPr/>
            <p:nvPr/>
          </p:nvGrpSpPr>
          <p:grpSpPr>
            <a:xfrm>
              <a:off x="3861498" y="8965166"/>
              <a:ext cx="208998" cy="359014"/>
              <a:chOff x="3861498" y="8965166"/>
              <a:chExt cx="208998" cy="359014"/>
            </a:xfrm>
          </p:grpSpPr>
          <p:pic>
            <p:nvPicPr>
              <p:cNvPr id="290" name="Object 28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61498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9" name="그룹 1099"/>
            <p:cNvGrpSpPr/>
            <p:nvPr/>
          </p:nvGrpSpPr>
          <p:grpSpPr>
            <a:xfrm>
              <a:off x="4321527" y="8962861"/>
              <a:ext cx="208998" cy="359014"/>
              <a:chOff x="4321527" y="8962861"/>
              <a:chExt cx="208998" cy="359014"/>
            </a:xfrm>
          </p:grpSpPr>
          <p:pic>
            <p:nvPicPr>
              <p:cNvPr id="293" name="Object 29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321527" y="896286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0" name="그룹 1100"/>
            <p:cNvGrpSpPr/>
            <p:nvPr/>
          </p:nvGrpSpPr>
          <p:grpSpPr>
            <a:xfrm>
              <a:off x="4801684" y="8964014"/>
              <a:ext cx="208998" cy="359014"/>
              <a:chOff x="4801684" y="8964014"/>
              <a:chExt cx="208998" cy="359014"/>
            </a:xfrm>
          </p:grpSpPr>
          <p:pic>
            <p:nvPicPr>
              <p:cNvPr id="296" name="Object 29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801684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1" name="그룹 1101"/>
            <p:cNvGrpSpPr/>
            <p:nvPr/>
          </p:nvGrpSpPr>
          <p:grpSpPr>
            <a:xfrm>
              <a:off x="5272763" y="8961709"/>
              <a:ext cx="208998" cy="359014"/>
              <a:chOff x="5272763" y="8961709"/>
              <a:chExt cx="208998" cy="359014"/>
            </a:xfrm>
          </p:grpSpPr>
          <p:pic>
            <p:nvPicPr>
              <p:cNvPr id="299" name="Object 29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72763" y="896170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2" name="그룹 1102"/>
            <p:cNvGrpSpPr/>
            <p:nvPr/>
          </p:nvGrpSpPr>
          <p:grpSpPr>
            <a:xfrm>
              <a:off x="5750614" y="8965166"/>
              <a:ext cx="208998" cy="359014"/>
              <a:chOff x="5750614" y="8965166"/>
              <a:chExt cx="208998" cy="359014"/>
            </a:xfrm>
          </p:grpSpPr>
          <p:pic>
            <p:nvPicPr>
              <p:cNvPr id="302" name="Object 30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50614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3" name="그룹 1103"/>
            <p:cNvGrpSpPr/>
            <p:nvPr/>
          </p:nvGrpSpPr>
          <p:grpSpPr>
            <a:xfrm>
              <a:off x="6210644" y="8962861"/>
              <a:ext cx="208998" cy="359014"/>
              <a:chOff x="6210644" y="8962861"/>
              <a:chExt cx="208998" cy="359014"/>
            </a:xfrm>
          </p:grpSpPr>
          <p:pic>
            <p:nvPicPr>
              <p:cNvPr id="305" name="Object 30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10644" y="896286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4" name="그룹 1104"/>
            <p:cNvGrpSpPr/>
            <p:nvPr/>
          </p:nvGrpSpPr>
          <p:grpSpPr>
            <a:xfrm>
              <a:off x="6690801" y="8964014"/>
              <a:ext cx="208998" cy="359014"/>
              <a:chOff x="6690801" y="8964014"/>
              <a:chExt cx="208998" cy="359014"/>
            </a:xfrm>
          </p:grpSpPr>
          <p:pic>
            <p:nvPicPr>
              <p:cNvPr id="308" name="Object 30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690801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5" name="그룹 1105"/>
            <p:cNvGrpSpPr/>
            <p:nvPr/>
          </p:nvGrpSpPr>
          <p:grpSpPr>
            <a:xfrm>
              <a:off x="7161879" y="8961709"/>
              <a:ext cx="208998" cy="359014"/>
              <a:chOff x="7161879" y="8961709"/>
              <a:chExt cx="208998" cy="359014"/>
            </a:xfrm>
          </p:grpSpPr>
          <p:pic>
            <p:nvPicPr>
              <p:cNvPr id="311" name="Object 31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61879" y="896170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6" name="그룹 1106"/>
            <p:cNvGrpSpPr/>
            <p:nvPr/>
          </p:nvGrpSpPr>
          <p:grpSpPr>
            <a:xfrm>
              <a:off x="7645087" y="8968047"/>
              <a:ext cx="208998" cy="359014"/>
              <a:chOff x="7645087" y="8968047"/>
              <a:chExt cx="208998" cy="359014"/>
            </a:xfrm>
          </p:grpSpPr>
          <p:pic>
            <p:nvPicPr>
              <p:cNvPr id="314" name="Object 3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45087" y="8968047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7" name="그룹 1107"/>
            <p:cNvGrpSpPr/>
            <p:nvPr/>
          </p:nvGrpSpPr>
          <p:grpSpPr>
            <a:xfrm>
              <a:off x="8105117" y="8965743"/>
              <a:ext cx="208998" cy="359014"/>
              <a:chOff x="8105117" y="8965743"/>
              <a:chExt cx="208998" cy="359014"/>
            </a:xfrm>
          </p:grpSpPr>
          <p:pic>
            <p:nvPicPr>
              <p:cNvPr id="317" name="Object 3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105117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8" name="그룹 1108"/>
            <p:cNvGrpSpPr/>
            <p:nvPr/>
          </p:nvGrpSpPr>
          <p:grpSpPr>
            <a:xfrm>
              <a:off x="8585274" y="8966895"/>
              <a:ext cx="208998" cy="359014"/>
              <a:chOff x="8585274" y="8966895"/>
              <a:chExt cx="208998" cy="359014"/>
            </a:xfrm>
          </p:grpSpPr>
          <p:pic>
            <p:nvPicPr>
              <p:cNvPr id="320" name="Object 3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85274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9" name="그룹 1109"/>
            <p:cNvGrpSpPr/>
            <p:nvPr/>
          </p:nvGrpSpPr>
          <p:grpSpPr>
            <a:xfrm>
              <a:off x="9045304" y="8964590"/>
              <a:ext cx="208998" cy="359014"/>
              <a:chOff x="9045304" y="8964590"/>
              <a:chExt cx="208998" cy="359014"/>
            </a:xfrm>
          </p:grpSpPr>
          <p:pic>
            <p:nvPicPr>
              <p:cNvPr id="323" name="Object 3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45304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0" name="그룹 1110"/>
            <p:cNvGrpSpPr/>
            <p:nvPr/>
          </p:nvGrpSpPr>
          <p:grpSpPr>
            <a:xfrm>
              <a:off x="9523155" y="8968047"/>
              <a:ext cx="208998" cy="359014"/>
              <a:chOff x="9523155" y="8968047"/>
              <a:chExt cx="208998" cy="359014"/>
            </a:xfrm>
          </p:grpSpPr>
          <p:pic>
            <p:nvPicPr>
              <p:cNvPr id="326" name="Object 3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23155" y="8968047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1" name="그룹 1111"/>
            <p:cNvGrpSpPr/>
            <p:nvPr/>
          </p:nvGrpSpPr>
          <p:grpSpPr>
            <a:xfrm>
              <a:off x="9983185" y="8965743"/>
              <a:ext cx="208998" cy="359014"/>
              <a:chOff x="9983185" y="8965743"/>
              <a:chExt cx="208998" cy="359014"/>
            </a:xfrm>
          </p:grpSpPr>
          <p:pic>
            <p:nvPicPr>
              <p:cNvPr id="329" name="Object 3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83185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2" name="그룹 1112"/>
            <p:cNvGrpSpPr/>
            <p:nvPr/>
          </p:nvGrpSpPr>
          <p:grpSpPr>
            <a:xfrm>
              <a:off x="10463342" y="8966895"/>
              <a:ext cx="208998" cy="359014"/>
              <a:chOff x="10463342" y="8966895"/>
              <a:chExt cx="208998" cy="359014"/>
            </a:xfrm>
          </p:grpSpPr>
          <p:pic>
            <p:nvPicPr>
              <p:cNvPr id="332" name="Object 3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463342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3" name="그룹 1113"/>
            <p:cNvGrpSpPr/>
            <p:nvPr/>
          </p:nvGrpSpPr>
          <p:grpSpPr>
            <a:xfrm>
              <a:off x="10923371" y="8964590"/>
              <a:ext cx="208998" cy="359014"/>
              <a:chOff x="10923371" y="8964590"/>
              <a:chExt cx="208998" cy="359014"/>
            </a:xfrm>
          </p:grpSpPr>
          <p:pic>
            <p:nvPicPr>
              <p:cNvPr id="335" name="Object 3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23371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4" name="그룹 1114"/>
            <p:cNvGrpSpPr/>
            <p:nvPr/>
          </p:nvGrpSpPr>
          <p:grpSpPr>
            <a:xfrm>
              <a:off x="11406946" y="8965743"/>
              <a:ext cx="208998" cy="359014"/>
              <a:chOff x="11406946" y="8965743"/>
              <a:chExt cx="208998" cy="359014"/>
            </a:xfrm>
          </p:grpSpPr>
          <p:pic>
            <p:nvPicPr>
              <p:cNvPr id="338" name="Object 3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06946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5" name="그룹 1115"/>
            <p:cNvGrpSpPr/>
            <p:nvPr/>
          </p:nvGrpSpPr>
          <p:grpSpPr>
            <a:xfrm>
              <a:off x="11866975" y="8963438"/>
              <a:ext cx="208998" cy="359014"/>
              <a:chOff x="11866975" y="8963438"/>
              <a:chExt cx="208998" cy="359014"/>
            </a:xfrm>
          </p:grpSpPr>
          <p:pic>
            <p:nvPicPr>
              <p:cNvPr id="341" name="Object 3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66975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6" name="그룹 1116"/>
            <p:cNvGrpSpPr/>
            <p:nvPr/>
          </p:nvGrpSpPr>
          <p:grpSpPr>
            <a:xfrm>
              <a:off x="12347132" y="8964590"/>
              <a:ext cx="208998" cy="359014"/>
              <a:chOff x="12347132" y="8964590"/>
              <a:chExt cx="208998" cy="359014"/>
            </a:xfrm>
          </p:grpSpPr>
          <p:pic>
            <p:nvPicPr>
              <p:cNvPr id="344" name="Object 3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47132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7" name="그룹 1117"/>
            <p:cNvGrpSpPr/>
            <p:nvPr/>
          </p:nvGrpSpPr>
          <p:grpSpPr>
            <a:xfrm>
              <a:off x="12818211" y="8962285"/>
              <a:ext cx="208998" cy="359014"/>
              <a:chOff x="12818211" y="8962285"/>
              <a:chExt cx="208998" cy="359014"/>
            </a:xfrm>
          </p:grpSpPr>
          <p:pic>
            <p:nvPicPr>
              <p:cNvPr id="347" name="Object 3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18211" y="896228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8" name="그룹 1118"/>
            <p:cNvGrpSpPr/>
            <p:nvPr/>
          </p:nvGrpSpPr>
          <p:grpSpPr>
            <a:xfrm>
              <a:off x="13296062" y="8965743"/>
              <a:ext cx="208998" cy="359014"/>
              <a:chOff x="13296062" y="8965743"/>
              <a:chExt cx="208998" cy="359014"/>
            </a:xfrm>
          </p:grpSpPr>
          <p:pic>
            <p:nvPicPr>
              <p:cNvPr id="350" name="Object 3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296062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9" name="그룹 1119"/>
            <p:cNvGrpSpPr/>
            <p:nvPr/>
          </p:nvGrpSpPr>
          <p:grpSpPr>
            <a:xfrm>
              <a:off x="13756092" y="8963438"/>
              <a:ext cx="208998" cy="359014"/>
              <a:chOff x="13756092" y="8963438"/>
              <a:chExt cx="208998" cy="359014"/>
            </a:xfrm>
          </p:grpSpPr>
          <p:pic>
            <p:nvPicPr>
              <p:cNvPr id="353" name="Object 3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56092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0" name="그룹 1120"/>
            <p:cNvGrpSpPr/>
            <p:nvPr/>
          </p:nvGrpSpPr>
          <p:grpSpPr>
            <a:xfrm>
              <a:off x="14236249" y="8964590"/>
              <a:ext cx="208998" cy="359014"/>
              <a:chOff x="14236249" y="8964590"/>
              <a:chExt cx="208998" cy="359014"/>
            </a:xfrm>
          </p:grpSpPr>
          <p:pic>
            <p:nvPicPr>
              <p:cNvPr id="356" name="Object 35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36249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1" name="그룹 1121"/>
            <p:cNvGrpSpPr/>
            <p:nvPr/>
          </p:nvGrpSpPr>
          <p:grpSpPr>
            <a:xfrm>
              <a:off x="14707327" y="8962285"/>
              <a:ext cx="208998" cy="359014"/>
              <a:chOff x="14707327" y="8962285"/>
              <a:chExt cx="208998" cy="359014"/>
            </a:xfrm>
          </p:grpSpPr>
          <p:pic>
            <p:nvPicPr>
              <p:cNvPr id="359" name="Object 3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707327" y="896228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2" name="그룹 1122"/>
            <p:cNvGrpSpPr/>
            <p:nvPr/>
          </p:nvGrpSpPr>
          <p:grpSpPr>
            <a:xfrm>
              <a:off x="15199789" y="8964590"/>
              <a:ext cx="208998" cy="359014"/>
              <a:chOff x="15199789" y="8964590"/>
              <a:chExt cx="208998" cy="359014"/>
            </a:xfrm>
          </p:grpSpPr>
          <p:pic>
            <p:nvPicPr>
              <p:cNvPr id="362" name="Object 36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99789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3" name="그룹 1123"/>
            <p:cNvGrpSpPr/>
            <p:nvPr/>
          </p:nvGrpSpPr>
          <p:grpSpPr>
            <a:xfrm>
              <a:off x="15679946" y="8965743"/>
              <a:ext cx="208998" cy="359014"/>
              <a:chOff x="15679946" y="8965743"/>
              <a:chExt cx="208998" cy="359014"/>
            </a:xfrm>
          </p:grpSpPr>
          <p:pic>
            <p:nvPicPr>
              <p:cNvPr id="365" name="Object 36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679946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4" name="그룹 1124"/>
            <p:cNvGrpSpPr/>
            <p:nvPr/>
          </p:nvGrpSpPr>
          <p:grpSpPr>
            <a:xfrm>
              <a:off x="16151024" y="8963438"/>
              <a:ext cx="208998" cy="359014"/>
              <a:chOff x="16151024" y="8963438"/>
              <a:chExt cx="208998" cy="359014"/>
            </a:xfrm>
          </p:grpSpPr>
          <p:pic>
            <p:nvPicPr>
              <p:cNvPr id="368" name="Object 36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51024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5" name="그룹 1125"/>
            <p:cNvGrpSpPr/>
            <p:nvPr/>
          </p:nvGrpSpPr>
          <p:grpSpPr>
            <a:xfrm>
              <a:off x="16628875" y="8966895"/>
              <a:ext cx="208998" cy="359014"/>
              <a:chOff x="16628875" y="8966895"/>
              <a:chExt cx="208998" cy="359014"/>
            </a:xfrm>
          </p:grpSpPr>
          <p:pic>
            <p:nvPicPr>
              <p:cNvPr id="371" name="Object 37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628875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6" name="그룹 1126"/>
            <p:cNvGrpSpPr/>
            <p:nvPr/>
          </p:nvGrpSpPr>
          <p:grpSpPr>
            <a:xfrm>
              <a:off x="17088905" y="8964590"/>
              <a:ext cx="208998" cy="359014"/>
              <a:chOff x="17088905" y="8964590"/>
              <a:chExt cx="208998" cy="359014"/>
            </a:xfrm>
          </p:grpSpPr>
          <p:pic>
            <p:nvPicPr>
              <p:cNvPr id="374" name="Object 3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88905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7" name="그룹 1127"/>
            <p:cNvGrpSpPr/>
            <p:nvPr/>
          </p:nvGrpSpPr>
          <p:grpSpPr>
            <a:xfrm>
              <a:off x="17569062" y="8965743"/>
              <a:ext cx="208998" cy="359014"/>
              <a:chOff x="17569062" y="8965743"/>
              <a:chExt cx="208998" cy="359014"/>
            </a:xfrm>
          </p:grpSpPr>
          <p:pic>
            <p:nvPicPr>
              <p:cNvPr id="377" name="Object 37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569062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8" name="그룹 1128"/>
            <p:cNvGrpSpPr/>
            <p:nvPr/>
          </p:nvGrpSpPr>
          <p:grpSpPr>
            <a:xfrm>
              <a:off x="18040141" y="8963438"/>
              <a:ext cx="208998" cy="359014"/>
              <a:chOff x="18040141" y="8963438"/>
              <a:chExt cx="208998" cy="359014"/>
            </a:xfrm>
          </p:grpSpPr>
          <p:pic>
            <p:nvPicPr>
              <p:cNvPr id="380" name="Object 37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040141" y="8963438"/>
                <a:ext cx="208998" cy="359014"/>
              </a:xfrm>
              <a:prstGeom prst="rect">
                <a:avLst/>
              </a:prstGeom>
            </p:spPr>
          </p:pic>
        </p:grpSp>
      </p:grpSp>
      <p:grpSp>
        <p:nvGrpSpPr>
          <p:cNvPr id="1129" name="그룹 1129"/>
          <p:cNvGrpSpPr/>
          <p:nvPr/>
        </p:nvGrpSpPr>
        <p:grpSpPr>
          <a:xfrm>
            <a:off x="5536032" y="4548571"/>
            <a:ext cx="7213650" cy="1263013"/>
            <a:chOff x="5536032" y="4548571"/>
            <a:chExt cx="7213650" cy="1263013"/>
          </a:xfrm>
        </p:grpSpPr>
        <p:pic>
          <p:nvPicPr>
            <p:cNvPr id="384" name="Object 38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6032" y="4548571"/>
              <a:ext cx="7213650" cy="1263013"/>
            </a:xfrm>
            <a:prstGeom prst="rect">
              <a:avLst/>
            </a:prstGeom>
          </p:spPr>
        </p:pic>
      </p:grpSp>
      <p:pic>
        <p:nvPicPr>
          <p:cNvPr id="386" name="Object 38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99956" y="4472556"/>
            <a:ext cx="7259692" cy="1467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097" y="-3201456"/>
            <a:ext cx="153096" cy="16688626"/>
            <a:chOff x="8933097" y="-3201456"/>
            <a:chExt cx="153096" cy="166886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933097" y="-3201456"/>
              <a:ext cx="153096" cy="16688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1551" y="4474371"/>
            <a:ext cx="1336973" cy="1836821"/>
            <a:chOff x="2491551" y="4474371"/>
            <a:chExt cx="1336973" cy="183682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91551" y="4474371"/>
              <a:ext cx="1336973" cy="1336973"/>
              <a:chOff x="2491551" y="4474371"/>
              <a:chExt cx="1336973" cy="133697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91551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95828" y="6001101"/>
              <a:ext cx="528420" cy="91761"/>
              <a:chOff x="2895828" y="6001101"/>
              <a:chExt cx="528420" cy="917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895828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4085" y="4170871"/>
            <a:ext cx="3150314" cy="29286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91425" y="3959181"/>
            <a:ext cx="1336973" cy="1852162"/>
            <a:chOff x="5491425" y="3959181"/>
            <a:chExt cx="1336973" cy="18521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491425" y="4474371"/>
              <a:ext cx="1336973" cy="1336973"/>
              <a:chOff x="5491425" y="4474371"/>
              <a:chExt cx="1336973" cy="13369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491425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895702" y="4177510"/>
              <a:ext cx="528420" cy="91761"/>
              <a:chOff x="5895702" y="4177510"/>
              <a:chExt cx="528420" cy="917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5895702" y="4177510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24773" y="4170871"/>
            <a:ext cx="3355914" cy="29286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91299" y="4474371"/>
            <a:ext cx="1336973" cy="1836821"/>
            <a:chOff x="8491299" y="4474371"/>
            <a:chExt cx="1336973" cy="18368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491299" y="4474371"/>
              <a:ext cx="1336973" cy="1336973"/>
              <a:chOff x="8491299" y="4474371"/>
              <a:chExt cx="1336973" cy="133697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91299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95576" y="6001101"/>
              <a:ext cx="528420" cy="91761"/>
              <a:chOff x="8895576" y="6001101"/>
              <a:chExt cx="528420" cy="9176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8895576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83833" y="4170871"/>
            <a:ext cx="3277048" cy="29286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91173" y="3959181"/>
            <a:ext cx="1336973" cy="1836821"/>
            <a:chOff x="11491173" y="3959181"/>
            <a:chExt cx="1336973" cy="183682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491173" y="4459030"/>
              <a:ext cx="1336973" cy="1336973"/>
              <a:chOff x="11491173" y="4459030"/>
              <a:chExt cx="1336973" cy="133697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11491173" y="4459030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895450" y="4177510"/>
              <a:ext cx="528420" cy="91761"/>
              <a:chOff x="11895450" y="4177510"/>
              <a:chExt cx="528420" cy="9176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1895450" y="4177510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83707" y="4170871"/>
            <a:ext cx="3302048" cy="292864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491047" y="4474371"/>
            <a:ext cx="1336973" cy="1836821"/>
            <a:chOff x="14491047" y="4474371"/>
            <a:chExt cx="1336973" cy="183682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491047" y="4474371"/>
              <a:ext cx="1336973" cy="1336973"/>
              <a:chOff x="14491047" y="4474371"/>
              <a:chExt cx="1336973" cy="133697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91047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895324" y="6001101"/>
              <a:ext cx="528420" cy="91761"/>
              <a:chOff x="14895324" y="6001101"/>
              <a:chExt cx="528420" cy="9176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4895324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3581" y="4170871"/>
            <a:ext cx="3296343" cy="292864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16173" y="6379430"/>
            <a:ext cx="2842688" cy="82665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16043" y="3077277"/>
            <a:ext cx="3064526" cy="80760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98992" y="6379430"/>
            <a:ext cx="2974240" cy="81458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44192" y="6368335"/>
            <a:ext cx="2515802" cy="82410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15811" y="3086802"/>
            <a:ext cx="2468240" cy="817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3A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27551" y="814829"/>
            <a:ext cx="300000" cy="8637009"/>
            <a:chOff x="16827551" y="814829"/>
            <a:chExt cx="300000" cy="86370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7551" y="814829"/>
              <a:ext cx="300000" cy="8637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3869" y="4548571"/>
            <a:ext cx="6497977" cy="1263013"/>
            <a:chOff x="5893869" y="4548571"/>
            <a:chExt cx="6497977" cy="12630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3869" y="4548571"/>
              <a:ext cx="6497977" cy="12630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6394" y="4472555"/>
            <a:ext cx="5882988" cy="1462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4286" y="784578"/>
            <a:ext cx="300000" cy="8637009"/>
            <a:chOff x="1214286" y="784578"/>
            <a:chExt cx="300000" cy="86370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86" y="784578"/>
              <a:ext cx="300000" cy="8637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84578"/>
            <a:ext cx="18285714" cy="562965"/>
            <a:chOff x="0" y="784578"/>
            <a:chExt cx="18285714" cy="56296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784578"/>
              <a:ext cx="18285714" cy="562965"/>
              <a:chOff x="0" y="784578"/>
              <a:chExt cx="18285714" cy="56296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784578"/>
                <a:ext cx="18285714" cy="56296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2020" y="906345"/>
              <a:ext cx="208998" cy="359014"/>
              <a:chOff x="92020" y="906345"/>
              <a:chExt cx="208998" cy="3590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020" y="90634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52050" y="908650"/>
              <a:ext cx="208998" cy="359014"/>
              <a:chOff x="552050" y="908650"/>
              <a:chExt cx="208998" cy="3590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050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32207" y="907498"/>
              <a:ext cx="208998" cy="359014"/>
              <a:chOff x="1032207" y="907498"/>
              <a:chExt cx="208998" cy="3590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2207" y="90749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92237" y="909803"/>
              <a:ext cx="208998" cy="359014"/>
              <a:chOff x="1492237" y="909803"/>
              <a:chExt cx="208998" cy="35901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92237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970088" y="906345"/>
              <a:ext cx="208998" cy="359014"/>
              <a:chOff x="1970088" y="906345"/>
              <a:chExt cx="208998" cy="35901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70088" y="90634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430118" y="908650"/>
              <a:ext cx="208998" cy="359014"/>
              <a:chOff x="2430118" y="908650"/>
              <a:chExt cx="208998" cy="35901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30118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910275" y="907498"/>
              <a:ext cx="208998" cy="359014"/>
              <a:chOff x="2910275" y="907498"/>
              <a:chExt cx="208998" cy="3590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10275" y="90749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370304" y="909803"/>
              <a:ext cx="208998" cy="359014"/>
              <a:chOff x="3370304" y="909803"/>
              <a:chExt cx="208998" cy="35901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70304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853878" y="908650"/>
              <a:ext cx="208998" cy="359014"/>
              <a:chOff x="3853878" y="908650"/>
              <a:chExt cx="208998" cy="35901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53878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313908" y="910955"/>
              <a:ext cx="208998" cy="359014"/>
              <a:chOff x="4313908" y="910955"/>
              <a:chExt cx="208998" cy="35901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13908" y="91095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794065" y="909803"/>
              <a:ext cx="208998" cy="359014"/>
              <a:chOff x="4794065" y="909803"/>
              <a:chExt cx="208998" cy="35901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94065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265144" y="912108"/>
              <a:ext cx="208998" cy="359014"/>
              <a:chOff x="5265144" y="912108"/>
              <a:chExt cx="208998" cy="35901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265144" y="91210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742995" y="908650"/>
              <a:ext cx="208998" cy="359014"/>
              <a:chOff x="5742995" y="908650"/>
              <a:chExt cx="208998" cy="35901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42995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203025" y="910955"/>
              <a:ext cx="208998" cy="359014"/>
              <a:chOff x="6203025" y="910955"/>
              <a:chExt cx="208998" cy="35901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03025" y="91095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683182" y="909803"/>
              <a:ext cx="208998" cy="359014"/>
              <a:chOff x="6683182" y="909803"/>
              <a:chExt cx="208998" cy="359014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83182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154260" y="912108"/>
              <a:ext cx="208998" cy="359014"/>
              <a:chOff x="7154260" y="912108"/>
              <a:chExt cx="208998" cy="359014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54260" y="91210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7637468" y="905769"/>
              <a:ext cx="208998" cy="359014"/>
              <a:chOff x="7637468" y="905769"/>
              <a:chExt cx="208998" cy="35901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37468" y="90576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8097498" y="908074"/>
              <a:ext cx="208998" cy="359014"/>
              <a:chOff x="8097498" y="908074"/>
              <a:chExt cx="208998" cy="35901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97498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577655" y="906921"/>
              <a:ext cx="208998" cy="359014"/>
              <a:chOff x="8577655" y="906921"/>
              <a:chExt cx="208998" cy="35901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7655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9037685" y="909226"/>
              <a:ext cx="208998" cy="359014"/>
              <a:chOff x="9037685" y="909226"/>
              <a:chExt cx="208998" cy="35901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37685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9515536" y="905769"/>
              <a:ext cx="208998" cy="359014"/>
              <a:chOff x="9515536" y="905769"/>
              <a:chExt cx="208998" cy="35901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15536" y="90576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9975566" y="908074"/>
              <a:ext cx="208998" cy="359014"/>
              <a:chOff x="9975566" y="908074"/>
              <a:chExt cx="208998" cy="359014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75566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0455723" y="906921"/>
              <a:ext cx="208998" cy="359014"/>
              <a:chOff x="10455723" y="906921"/>
              <a:chExt cx="208998" cy="35901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55723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0915752" y="909226"/>
              <a:ext cx="208998" cy="359014"/>
              <a:chOff x="10915752" y="909226"/>
              <a:chExt cx="208998" cy="359014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15752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1399326" y="908074"/>
              <a:ext cx="208998" cy="359014"/>
              <a:chOff x="11399326" y="908074"/>
              <a:chExt cx="208998" cy="359014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99326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1859356" y="910379"/>
              <a:ext cx="208998" cy="359014"/>
              <a:chOff x="11859356" y="910379"/>
              <a:chExt cx="208998" cy="35901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59356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2339513" y="909226"/>
              <a:ext cx="208998" cy="359014"/>
              <a:chOff x="12339513" y="909226"/>
              <a:chExt cx="208998" cy="35901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39513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2810592" y="911531"/>
              <a:ext cx="208998" cy="359014"/>
              <a:chOff x="12810592" y="911531"/>
              <a:chExt cx="208998" cy="359014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10592" y="91153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288443" y="908074"/>
              <a:ext cx="208998" cy="359014"/>
              <a:chOff x="13288443" y="908074"/>
              <a:chExt cx="208998" cy="359014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88443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3748473" y="910379"/>
              <a:ext cx="208998" cy="359014"/>
              <a:chOff x="13748473" y="910379"/>
              <a:chExt cx="208998" cy="359014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48473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4228630" y="909226"/>
              <a:ext cx="208998" cy="359014"/>
              <a:chOff x="14228630" y="909226"/>
              <a:chExt cx="208998" cy="359014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28630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4699708" y="911531"/>
              <a:ext cx="208998" cy="359014"/>
              <a:chOff x="14699708" y="911531"/>
              <a:chExt cx="208998" cy="359014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99708" y="91153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192170" y="909226"/>
              <a:ext cx="208998" cy="359014"/>
              <a:chOff x="15192170" y="909226"/>
              <a:chExt cx="208998" cy="359014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92170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672327" y="908074"/>
              <a:ext cx="208998" cy="359014"/>
              <a:chOff x="15672327" y="908074"/>
              <a:chExt cx="208998" cy="359014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72327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6143405" y="910379"/>
              <a:ext cx="208998" cy="359014"/>
              <a:chOff x="16143405" y="910379"/>
              <a:chExt cx="208998" cy="359014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143405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6621256" y="906921"/>
              <a:ext cx="208998" cy="359014"/>
              <a:chOff x="16621256" y="906921"/>
              <a:chExt cx="208998" cy="359014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21256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081286" y="909226"/>
              <a:ext cx="208998" cy="359014"/>
              <a:chOff x="17081286" y="909226"/>
              <a:chExt cx="208998" cy="359014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81286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561443" y="908074"/>
              <a:ext cx="208998" cy="359014"/>
              <a:chOff x="17561443" y="908074"/>
              <a:chExt cx="208998" cy="359014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61443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8032522" y="910379"/>
              <a:ext cx="208998" cy="359014"/>
              <a:chOff x="18032522" y="910379"/>
              <a:chExt cx="208998" cy="359014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032522" y="910379"/>
                <a:ext cx="208998" cy="359014"/>
              </a:xfrm>
              <a:prstGeom prst="rect">
                <a:avLst/>
              </a:prstGeom>
            </p:spPr>
          </p:pic>
        </p:grpSp>
      </p:grpSp>
      <p:grpSp>
        <p:nvGrpSpPr>
          <p:cNvPr id="1048" name="그룹 1048"/>
          <p:cNvGrpSpPr/>
          <p:nvPr/>
        </p:nvGrpSpPr>
        <p:grpSpPr>
          <a:xfrm>
            <a:off x="1215647" y="8943942"/>
            <a:ext cx="15761905" cy="485264"/>
            <a:chOff x="1215647" y="8943942"/>
            <a:chExt cx="15761905" cy="485264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1215647" y="8943942"/>
              <a:ext cx="15761905" cy="485264"/>
              <a:chOff x="1215647" y="8943942"/>
              <a:chExt cx="15761905" cy="485264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5647" y="8943942"/>
                <a:ext cx="15761905" cy="485264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294966" y="9048903"/>
              <a:ext cx="180152" cy="309463"/>
              <a:chOff x="1294966" y="9048903"/>
              <a:chExt cx="180152" cy="309463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4966" y="904890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91502" y="9050890"/>
              <a:ext cx="180152" cy="309463"/>
              <a:chOff x="1691502" y="9050890"/>
              <a:chExt cx="180152" cy="309463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1502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2105388" y="9049897"/>
              <a:ext cx="180152" cy="309463"/>
              <a:chOff x="2105388" y="9049897"/>
              <a:chExt cx="180152" cy="309463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05388" y="904989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2501924" y="9051883"/>
              <a:ext cx="180152" cy="309463"/>
              <a:chOff x="2501924" y="9051883"/>
              <a:chExt cx="180152" cy="309463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01924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2913821" y="9048903"/>
              <a:ext cx="180152" cy="309463"/>
              <a:chOff x="2913821" y="9048903"/>
              <a:chExt cx="180152" cy="309463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13821" y="904890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3310357" y="9050890"/>
              <a:ext cx="180152" cy="309463"/>
              <a:chOff x="3310357" y="9050890"/>
              <a:chExt cx="180152" cy="309463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10357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3724243" y="9049897"/>
              <a:ext cx="180152" cy="309463"/>
              <a:chOff x="3724243" y="9049897"/>
              <a:chExt cx="180152" cy="30946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24243" y="904989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4120779" y="9051883"/>
              <a:ext cx="180152" cy="309463"/>
              <a:chOff x="4120779" y="9051883"/>
              <a:chExt cx="180152" cy="309463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20779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4537610" y="9050890"/>
              <a:ext cx="180152" cy="309463"/>
              <a:chOff x="4537610" y="9050890"/>
              <a:chExt cx="180152" cy="309463"/>
            </a:xfrm>
          </p:grpSpPr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37610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4934146" y="9052877"/>
              <a:ext cx="180152" cy="309463"/>
              <a:chOff x="4934146" y="9052877"/>
              <a:chExt cx="180152" cy="309463"/>
            </a:xfrm>
          </p:grpSpPr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934146" y="905287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5348031" y="9051883"/>
              <a:ext cx="180152" cy="309463"/>
              <a:chOff x="5348031" y="9051883"/>
              <a:chExt cx="180152" cy="309463"/>
            </a:xfrm>
          </p:grpSpPr>
          <p:pic>
            <p:nvPicPr>
              <p:cNvPr id="178" name="Object 17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48031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1" name="그룹 1061"/>
            <p:cNvGrpSpPr/>
            <p:nvPr/>
          </p:nvGrpSpPr>
          <p:grpSpPr>
            <a:xfrm>
              <a:off x="5754091" y="9053870"/>
              <a:ext cx="180152" cy="309463"/>
              <a:chOff x="5754091" y="9053870"/>
              <a:chExt cx="180152" cy="309463"/>
            </a:xfrm>
          </p:grpSpPr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54091" y="905387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6165989" y="9050890"/>
              <a:ext cx="180152" cy="309463"/>
              <a:chOff x="6165989" y="9050890"/>
              <a:chExt cx="180152" cy="309463"/>
            </a:xfrm>
          </p:grpSpPr>
          <p:pic>
            <p:nvPicPr>
              <p:cNvPr id="184" name="Object 18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65989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6562525" y="9052877"/>
              <a:ext cx="180152" cy="309463"/>
              <a:chOff x="6562525" y="9052877"/>
              <a:chExt cx="180152" cy="309463"/>
            </a:xfrm>
          </p:grpSpPr>
          <p:pic>
            <p:nvPicPr>
              <p:cNvPr id="187" name="Object 18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62525" y="905287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6976410" y="9051883"/>
              <a:ext cx="180152" cy="309463"/>
              <a:chOff x="6976410" y="9051883"/>
              <a:chExt cx="180152" cy="309463"/>
            </a:xfrm>
          </p:grpSpPr>
          <p:pic>
            <p:nvPicPr>
              <p:cNvPr id="190" name="Object 18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76410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5" name="그룹 1065"/>
            <p:cNvGrpSpPr/>
            <p:nvPr/>
          </p:nvGrpSpPr>
          <p:grpSpPr>
            <a:xfrm>
              <a:off x="7382470" y="9053870"/>
              <a:ext cx="180152" cy="309463"/>
              <a:chOff x="7382470" y="9053870"/>
              <a:chExt cx="180152" cy="309463"/>
            </a:xfrm>
          </p:grpSpPr>
          <p:pic>
            <p:nvPicPr>
              <p:cNvPr id="193" name="Object 19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82470" y="905387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7798985" y="9048407"/>
              <a:ext cx="180152" cy="309463"/>
              <a:chOff x="7798985" y="9048407"/>
              <a:chExt cx="180152" cy="309463"/>
            </a:xfrm>
          </p:grpSpPr>
          <p:pic>
            <p:nvPicPr>
              <p:cNvPr id="196" name="Object 19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98985" y="904840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7" name="그룹 1067"/>
            <p:cNvGrpSpPr/>
            <p:nvPr/>
          </p:nvGrpSpPr>
          <p:grpSpPr>
            <a:xfrm>
              <a:off x="8195521" y="9050393"/>
              <a:ext cx="180152" cy="309463"/>
              <a:chOff x="8195521" y="9050393"/>
              <a:chExt cx="180152" cy="309463"/>
            </a:xfrm>
          </p:grpSpPr>
          <p:pic>
            <p:nvPicPr>
              <p:cNvPr id="199" name="Object 19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195521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8" name="그룹 1068"/>
            <p:cNvGrpSpPr/>
            <p:nvPr/>
          </p:nvGrpSpPr>
          <p:grpSpPr>
            <a:xfrm>
              <a:off x="8609407" y="9049400"/>
              <a:ext cx="180152" cy="309463"/>
              <a:chOff x="8609407" y="9049400"/>
              <a:chExt cx="180152" cy="309463"/>
            </a:xfrm>
          </p:grpSpPr>
          <p:pic>
            <p:nvPicPr>
              <p:cNvPr id="202" name="Object 20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9407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9" name="그룹 1069"/>
            <p:cNvGrpSpPr/>
            <p:nvPr/>
          </p:nvGrpSpPr>
          <p:grpSpPr>
            <a:xfrm>
              <a:off x="9005943" y="9051387"/>
              <a:ext cx="180152" cy="309463"/>
              <a:chOff x="9005943" y="9051387"/>
              <a:chExt cx="180152" cy="309463"/>
            </a:xfrm>
          </p:grpSpPr>
          <p:pic>
            <p:nvPicPr>
              <p:cNvPr id="205" name="Object 20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05943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0" name="그룹 1070"/>
            <p:cNvGrpSpPr/>
            <p:nvPr/>
          </p:nvGrpSpPr>
          <p:grpSpPr>
            <a:xfrm>
              <a:off x="9417840" y="9048407"/>
              <a:ext cx="180152" cy="309463"/>
              <a:chOff x="9417840" y="9048407"/>
              <a:chExt cx="180152" cy="309463"/>
            </a:xfrm>
          </p:grpSpPr>
          <p:pic>
            <p:nvPicPr>
              <p:cNvPr id="208" name="Object 20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17840" y="904840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1" name="그룹 1071"/>
            <p:cNvGrpSpPr/>
            <p:nvPr/>
          </p:nvGrpSpPr>
          <p:grpSpPr>
            <a:xfrm>
              <a:off x="9814376" y="9050393"/>
              <a:ext cx="180152" cy="309463"/>
              <a:chOff x="9814376" y="9050393"/>
              <a:chExt cx="180152" cy="309463"/>
            </a:xfrm>
          </p:grpSpPr>
          <p:pic>
            <p:nvPicPr>
              <p:cNvPr id="211" name="Object 21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14376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2" name="그룹 1072"/>
            <p:cNvGrpSpPr/>
            <p:nvPr/>
          </p:nvGrpSpPr>
          <p:grpSpPr>
            <a:xfrm>
              <a:off x="10228262" y="9049400"/>
              <a:ext cx="180152" cy="309463"/>
              <a:chOff x="10228262" y="9049400"/>
              <a:chExt cx="180152" cy="309463"/>
            </a:xfrm>
          </p:grpSpPr>
          <p:pic>
            <p:nvPicPr>
              <p:cNvPr id="214" name="Object 2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28262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3" name="그룹 1073"/>
            <p:cNvGrpSpPr/>
            <p:nvPr/>
          </p:nvGrpSpPr>
          <p:grpSpPr>
            <a:xfrm>
              <a:off x="10624798" y="9051387"/>
              <a:ext cx="180152" cy="309463"/>
              <a:chOff x="10624798" y="9051387"/>
              <a:chExt cx="180152" cy="309463"/>
            </a:xfrm>
          </p:grpSpPr>
          <p:pic>
            <p:nvPicPr>
              <p:cNvPr id="217" name="Object 2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24798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4" name="그룹 1074"/>
            <p:cNvGrpSpPr/>
            <p:nvPr/>
          </p:nvGrpSpPr>
          <p:grpSpPr>
            <a:xfrm>
              <a:off x="11041629" y="9050393"/>
              <a:ext cx="180152" cy="309463"/>
              <a:chOff x="11041629" y="9050393"/>
              <a:chExt cx="180152" cy="309463"/>
            </a:xfrm>
          </p:grpSpPr>
          <p:pic>
            <p:nvPicPr>
              <p:cNvPr id="220" name="Object 2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041629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5" name="그룹 1075"/>
            <p:cNvGrpSpPr/>
            <p:nvPr/>
          </p:nvGrpSpPr>
          <p:grpSpPr>
            <a:xfrm>
              <a:off x="11438165" y="9052380"/>
              <a:ext cx="180152" cy="309463"/>
              <a:chOff x="11438165" y="9052380"/>
              <a:chExt cx="180152" cy="309463"/>
            </a:xfrm>
          </p:grpSpPr>
          <p:pic>
            <p:nvPicPr>
              <p:cNvPr id="223" name="Object 2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38165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6" name="그룹 1076"/>
            <p:cNvGrpSpPr/>
            <p:nvPr/>
          </p:nvGrpSpPr>
          <p:grpSpPr>
            <a:xfrm>
              <a:off x="11852050" y="9051387"/>
              <a:ext cx="180152" cy="309463"/>
              <a:chOff x="11852050" y="9051387"/>
              <a:chExt cx="180152" cy="309463"/>
            </a:xfrm>
          </p:grpSpPr>
          <p:pic>
            <p:nvPicPr>
              <p:cNvPr id="226" name="Object 2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52050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7" name="그룹 1077"/>
            <p:cNvGrpSpPr/>
            <p:nvPr/>
          </p:nvGrpSpPr>
          <p:grpSpPr>
            <a:xfrm>
              <a:off x="12258110" y="9053374"/>
              <a:ext cx="180152" cy="309463"/>
              <a:chOff x="12258110" y="9053374"/>
              <a:chExt cx="180152" cy="309463"/>
            </a:xfrm>
          </p:grpSpPr>
          <p:pic>
            <p:nvPicPr>
              <p:cNvPr id="229" name="Object 2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58110" y="9053374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8" name="그룹 1078"/>
            <p:cNvGrpSpPr/>
            <p:nvPr/>
          </p:nvGrpSpPr>
          <p:grpSpPr>
            <a:xfrm>
              <a:off x="12670008" y="9050393"/>
              <a:ext cx="180152" cy="309463"/>
              <a:chOff x="12670008" y="9050393"/>
              <a:chExt cx="180152" cy="309463"/>
            </a:xfrm>
          </p:grpSpPr>
          <p:pic>
            <p:nvPicPr>
              <p:cNvPr id="232" name="Object 2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70008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9" name="그룹 1079"/>
            <p:cNvGrpSpPr/>
            <p:nvPr/>
          </p:nvGrpSpPr>
          <p:grpSpPr>
            <a:xfrm>
              <a:off x="13066544" y="9052380"/>
              <a:ext cx="180152" cy="309463"/>
              <a:chOff x="13066544" y="9052380"/>
              <a:chExt cx="180152" cy="309463"/>
            </a:xfrm>
          </p:grpSpPr>
          <p:pic>
            <p:nvPicPr>
              <p:cNvPr id="235" name="Object 2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66544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0" name="그룹 1080"/>
            <p:cNvGrpSpPr/>
            <p:nvPr/>
          </p:nvGrpSpPr>
          <p:grpSpPr>
            <a:xfrm>
              <a:off x="13480429" y="9051387"/>
              <a:ext cx="180152" cy="309463"/>
              <a:chOff x="13480429" y="9051387"/>
              <a:chExt cx="180152" cy="309463"/>
            </a:xfrm>
          </p:grpSpPr>
          <p:pic>
            <p:nvPicPr>
              <p:cNvPr id="238" name="Object 2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80429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1" name="그룹 1081"/>
            <p:cNvGrpSpPr/>
            <p:nvPr/>
          </p:nvGrpSpPr>
          <p:grpSpPr>
            <a:xfrm>
              <a:off x="13886489" y="9053374"/>
              <a:ext cx="180152" cy="309463"/>
              <a:chOff x="13886489" y="9053374"/>
              <a:chExt cx="180152" cy="309463"/>
            </a:xfrm>
          </p:grpSpPr>
          <p:pic>
            <p:nvPicPr>
              <p:cNvPr id="241" name="Object 2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86489" y="9053374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2" name="그룹 1082"/>
            <p:cNvGrpSpPr/>
            <p:nvPr/>
          </p:nvGrpSpPr>
          <p:grpSpPr>
            <a:xfrm>
              <a:off x="14310980" y="9051387"/>
              <a:ext cx="180152" cy="309463"/>
              <a:chOff x="14310980" y="9051387"/>
              <a:chExt cx="180152" cy="309463"/>
            </a:xfrm>
          </p:grpSpPr>
          <p:pic>
            <p:nvPicPr>
              <p:cNvPr id="244" name="Object 2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10980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3" name="그룹 1083"/>
            <p:cNvGrpSpPr/>
            <p:nvPr/>
          </p:nvGrpSpPr>
          <p:grpSpPr>
            <a:xfrm>
              <a:off x="14724866" y="9050393"/>
              <a:ext cx="180152" cy="309463"/>
              <a:chOff x="14724866" y="9050393"/>
              <a:chExt cx="180152" cy="309463"/>
            </a:xfrm>
          </p:grpSpPr>
          <p:pic>
            <p:nvPicPr>
              <p:cNvPr id="247" name="Object 2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724866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4" name="그룹 1084"/>
            <p:cNvGrpSpPr/>
            <p:nvPr/>
          </p:nvGrpSpPr>
          <p:grpSpPr>
            <a:xfrm>
              <a:off x="15130926" y="9052380"/>
              <a:ext cx="180152" cy="309463"/>
              <a:chOff x="15130926" y="9052380"/>
              <a:chExt cx="180152" cy="309463"/>
            </a:xfrm>
          </p:grpSpPr>
          <p:pic>
            <p:nvPicPr>
              <p:cNvPr id="250" name="Object 2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30926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5" name="그룹 1085"/>
            <p:cNvGrpSpPr/>
            <p:nvPr/>
          </p:nvGrpSpPr>
          <p:grpSpPr>
            <a:xfrm>
              <a:off x="15542823" y="9049400"/>
              <a:ext cx="180152" cy="309463"/>
              <a:chOff x="15542823" y="9049400"/>
              <a:chExt cx="180152" cy="309463"/>
            </a:xfrm>
          </p:grpSpPr>
          <p:pic>
            <p:nvPicPr>
              <p:cNvPr id="253" name="Object 2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42823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6" name="그룹 1086"/>
            <p:cNvGrpSpPr/>
            <p:nvPr/>
          </p:nvGrpSpPr>
          <p:grpSpPr>
            <a:xfrm>
              <a:off x="15939359" y="9051387"/>
              <a:ext cx="180152" cy="309463"/>
              <a:chOff x="15939359" y="9051387"/>
              <a:chExt cx="180152" cy="309463"/>
            </a:xfrm>
          </p:grpSpPr>
          <p:pic>
            <p:nvPicPr>
              <p:cNvPr id="256" name="Object 25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39359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7" name="그룹 1087"/>
            <p:cNvGrpSpPr/>
            <p:nvPr/>
          </p:nvGrpSpPr>
          <p:grpSpPr>
            <a:xfrm>
              <a:off x="16353245" y="9050393"/>
              <a:ext cx="180152" cy="309463"/>
              <a:chOff x="16353245" y="9050393"/>
              <a:chExt cx="180152" cy="309463"/>
            </a:xfrm>
          </p:grpSpPr>
          <p:pic>
            <p:nvPicPr>
              <p:cNvPr id="259" name="Object 2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3245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8" name="그룹 1088"/>
            <p:cNvGrpSpPr/>
            <p:nvPr/>
          </p:nvGrpSpPr>
          <p:grpSpPr>
            <a:xfrm>
              <a:off x="16759304" y="9052380"/>
              <a:ext cx="180152" cy="309463"/>
              <a:chOff x="16759304" y="9052380"/>
              <a:chExt cx="180152" cy="309463"/>
            </a:xfrm>
          </p:grpSpPr>
          <p:pic>
            <p:nvPicPr>
              <p:cNvPr id="262" name="Object 26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59304" y="9052380"/>
                <a:ext cx="180152" cy="309463"/>
              </a:xfrm>
              <a:prstGeom prst="rect">
                <a:avLst/>
              </a:prstGeom>
            </p:spPr>
          </p:pic>
        </p:grpSp>
      </p:grpSp>
      <p:grpSp>
        <p:nvGrpSpPr>
          <p:cNvPr id="1089" name="그룹 1089"/>
          <p:cNvGrpSpPr/>
          <p:nvPr/>
        </p:nvGrpSpPr>
        <p:grpSpPr>
          <a:xfrm>
            <a:off x="7619" y="8885289"/>
            <a:ext cx="18285714" cy="562965"/>
            <a:chOff x="7619" y="8885289"/>
            <a:chExt cx="18285714" cy="562965"/>
          </a:xfrm>
        </p:grpSpPr>
        <p:grpSp>
          <p:nvGrpSpPr>
            <p:cNvPr id="1090" name="그룹 1090"/>
            <p:cNvGrpSpPr/>
            <p:nvPr/>
          </p:nvGrpSpPr>
          <p:grpSpPr>
            <a:xfrm>
              <a:off x="7619" y="8885289"/>
              <a:ext cx="18285714" cy="562965"/>
              <a:chOff x="7619" y="8885289"/>
              <a:chExt cx="18285714" cy="562965"/>
            </a:xfrm>
          </p:grpSpPr>
          <p:pic>
            <p:nvPicPr>
              <p:cNvPr id="267" name="Object 2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19" y="8885289"/>
                <a:ext cx="18285714" cy="562965"/>
              </a:xfrm>
              <a:prstGeom prst="rect">
                <a:avLst/>
              </a:prstGeom>
            </p:spPr>
          </p:pic>
        </p:grpSp>
        <p:grpSp>
          <p:nvGrpSpPr>
            <p:cNvPr id="1091" name="그룹 1091"/>
            <p:cNvGrpSpPr/>
            <p:nvPr/>
          </p:nvGrpSpPr>
          <p:grpSpPr>
            <a:xfrm>
              <a:off x="99639" y="8967471"/>
              <a:ext cx="208998" cy="359014"/>
              <a:chOff x="99639" y="8967471"/>
              <a:chExt cx="208998" cy="359014"/>
            </a:xfrm>
          </p:grpSpPr>
          <p:pic>
            <p:nvPicPr>
              <p:cNvPr id="270" name="Object 26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639" y="896747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2" name="그룹 1092"/>
            <p:cNvGrpSpPr/>
            <p:nvPr/>
          </p:nvGrpSpPr>
          <p:grpSpPr>
            <a:xfrm>
              <a:off x="559669" y="8965166"/>
              <a:ext cx="208998" cy="359014"/>
              <a:chOff x="559669" y="8965166"/>
              <a:chExt cx="208998" cy="359014"/>
            </a:xfrm>
          </p:grpSpPr>
          <p:pic>
            <p:nvPicPr>
              <p:cNvPr id="273" name="Object 27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9669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3" name="그룹 1093"/>
            <p:cNvGrpSpPr/>
            <p:nvPr/>
          </p:nvGrpSpPr>
          <p:grpSpPr>
            <a:xfrm>
              <a:off x="1039826" y="8966319"/>
              <a:ext cx="208998" cy="359014"/>
              <a:chOff x="1039826" y="8966319"/>
              <a:chExt cx="208998" cy="359014"/>
            </a:xfrm>
          </p:grpSpPr>
          <p:pic>
            <p:nvPicPr>
              <p:cNvPr id="276" name="Object 27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39826" y="896631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4" name="그룹 1094"/>
            <p:cNvGrpSpPr/>
            <p:nvPr/>
          </p:nvGrpSpPr>
          <p:grpSpPr>
            <a:xfrm>
              <a:off x="1499856" y="8964014"/>
              <a:ext cx="208998" cy="359014"/>
              <a:chOff x="1499856" y="8964014"/>
              <a:chExt cx="208998" cy="359014"/>
            </a:xfrm>
          </p:grpSpPr>
          <p:pic>
            <p:nvPicPr>
              <p:cNvPr id="279" name="Object 27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9856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5" name="그룹 1095"/>
            <p:cNvGrpSpPr/>
            <p:nvPr/>
          </p:nvGrpSpPr>
          <p:grpSpPr>
            <a:xfrm>
              <a:off x="1977707" y="8967471"/>
              <a:ext cx="208998" cy="359014"/>
              <a:chOff x="1977707" y="8967471"/>
              <a:chExt cx="208998" cy="359014"/>
            </a:xfrm>
          </p:grpSpPr>
          <p:pic>
            <p:nvPicPr>
              <p:cNvPr id="282" name="Object 28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77707" y="896747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6" name="그룹 1096"/>
            <p:cNvGrpSpPr/>
            <p:nvPr/>
          </p:nvGrpSpPr>
          <p:grpSpPr>
            <a:xfrm>
              <a:off x="2437737" y="8965166"/>
              <a:ext cx="208998" cy="359014"/>
              <a:chOff x="2437737" y="8965166"/>
              <a:chExt cx="208998" cy="359014"/>
            </a:xfrm>
          </p:grpSpPr>
          <p:pic>
            <p:nvPicPr>
              <p:cNvPr id="285" name="Object 28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437737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7" name="그룹 1097"/>
            <p:cNvGrpSpPr/>
            <p:nvPr/>
          </p:nvGrpSpPr>
          <p:grpSpPr>
            <a:xfrm>
              <a:off x="2917894" y="8966319"/>
              <a:ext cx="208998" cy="359014"/>
              <a:chOff x="2917894" y="8966319"/>
              <a:chExt cx="208998" cy="359014"/>
            </a:xfrm>
          </p:grpSpPr>
          <p:pic>
            <p:nvPicPr>
              <p:cNvPr id="288" name="Object 28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17894" y="896631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8" name="그룹 1098"/>
            <p:cNvGrpSpPr/>
            <p:nvPr/>
          </p:nvGrpSpPr>
          <p:grpSpPr>
            <a:xfrm>
              <a:off x="3377923" y="8964014"/>
              <a:ext cx="208998" cy="359014"/>
              <a:chOff x="3377923" y="8964014"/>
              <a:chExt cx="208998" cy="359014"/>
            </a:xfrm>
          </p:grpSpPr>
          <p:pic>
            <p:nvPicPr>
              <p:cNvPr id="291" name="Object 29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77923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9" name="그룹 1099"/>
            <p:cNvGrpSpPr/>
            <p:nvPr/>
          </p:nvGrpSpPr>
          <p:grpSpPr>
            <a:xfrm>
              <a:off x="3861498" y="8965166"/>
              <a:ext cx="208998" cy="359014"/>
              <a:chOff x="3861498" y="8965166"/>
              <a:chExt cx="208998" cy="359014"/>
            </a:xfrm>
          </p:grpSpPr>
          <p:pic>
            <p:nvPicPr>
              <p:cNvPr id="294" name="Object 29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61498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0" name="그룹 1100"/>
            <p:cNvGrpSpPr/>
            <p:nvPr/>
          </p:nvGrpSpPr>
          <p:grpSpPr>
            <a:xfrm>
              <a:off x="4321527" y="8962861"/>
              <a:ext cx="208998" cy="359014"/>
              <a:chOff x="4321527" y="8962861"/>
              <a:chExt cx="208998" cy="359014"/>
            </a:xfrm>
          </p:grpSpPr>
          <p:pic>
            <p:nvPicPr>
              <p:cNvPr id="297" name="Object 29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321527" y="896286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1" name="그룹 1101"/>
            <p:cNvGrpSpPr/>
            <p:nvPr/>
          </p:nvGrpSpPr>
          <p:grpSpPr>
            <a:xfrm>
              <a:off x="4801684" y="8964014"/>
              <a:ext cx="208998" cy="359014"/>
              <a:chOff x="4801684" y="8964014"/>
              <a:chExt cx="208998" cy="359014"/>
            </a:xfrm>
          </p:grpSpPr>
          <p:pic>
            <p:nvPicPr>
              <p:cNvPr id="300" name="Object 29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01684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2" name="그룹 1102"/>
            <p:cNvGrpSpPr/>
            <p:nvPr/>
          </p:nvGrpSpPr>
          <p:grpSpPr>
            <a:xfrm>
              <a:off x="5272763" y="8961709"/>
              <a:ext cx="208998" cy="359014"/>
              <a:chOff x="5272763" y="8961709"/>
              <a:chExt cx="208998" cy="359014"/>
            </a:xfrm>
          </p:grpSpPr>
          <p:pic>
            <p:nvPicPr>
              <p:cNvPr id="303" name="Object 30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272763" y="896170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3" name="그룹 1103"/>
            <p:cNvGrpSpPr/>
            <p:nvPr/>
          </p:nvGrpSpPr>
          <p:grpSpPr>
            <a:xfrm>
              <a:off x="5750614" y="8965166"/>
              <a:ext cx="208998" cy="359014"/>
              <a:chOff x="5750614" y="8965166"/>
              <a:chExt cx="208998" cy="359014"/>
            </a:xfrm>
          </p:grpSpPr>
          <p:pic>
            <p:nvPicPr>
              <p:cNvPr id="306" name="Object 30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50614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4" name="그룹 1104"/>
            <p:cNvGrpSpPr/>
            <p:nvPr/>
          </p:nvGrpSpPr>
          <p:grpSpPr>
            <a:xfrm>
              <a:off x="6210644" y="8962861"/>
              <a:ext cx="208998" cy="359014"/>
              <a:chOff x="6210644" y="8962861"/>
              <a:chExt cx="208998" cy="359014"/>
            </a:xfrm>
          </p:grpSpPr>
          <p:pic>
            <p:nvPicPr>
              <p:cNvPr id="309" name="Object 30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10644" y="896286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5" name="그룹 1105"/>
            <p:cNvGrpSpPr/>
            <p:nvPr/>
          </p:nvGrpSpPr>
          <p:grpSpPr>
            <a:xfrm>
              <a:off x="6690801" y="8964014"/>
              <a:ext cx="208998" cy="359014"/>
              <a:chOff x="6690801" y="8964014"/>
              <a:chExt cx="208998" cy="359014"/>
            </a:xfrm>
          </p:grpSpPr>
          <p:pic>
            <p:nvPicPr>
              <p:cNvPr id="312" name="Object 31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90801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6" name="그룹 1106"/>
            <p:cNvGrpSpPr/>
            <p:nvPr/>
          </p:nvGrpSpPr>
          <p:grpSpPr>
            <a:xfrm>
              <a:off x="7161879" y="8961709"/>
              <a:ext cx="208998" cy="359014"/>
              <a:chOff x="7161879" y="8961709"/>
              <a:chExt cx="208998" cy="359014"/>
            </a:xfrm>
          </p:grpSpPr>
          <p:pic>
            <p:nvPicPr>
              <p:cNvPr id="315" name="Object 31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61879" y="896170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7" name="그룹 1107"/>
            <p:cNvGrpSpPr/>
            <p:nvPr/>
          </p:nvGrpSpPr>
          <p:grpSpPr>
            <a:xfrm>
              <a:off x="7645087" y="8968047"/>
              <a:ext cx="208998" cy="359014"/>
              <a:chOff x="7645087" y="8968047"/>
              <a:chExt cx="208998" cy="359014"/>
            </a:xfrm>
          </p:grpSpPr>
          <p:pic>
            <p:nvPicPr>
              <p:cNvPr id="318" name="Object 3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45087" y="8968047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8" name="그룹 1108"/>
            <p:cNvGrpSpPr/>
            <p:nvPr/>
          </p:nvGrpSpPr>
          <p:grpSpPr>
            <a:xfrm>
              <a:off x="8105117" y="8965743"/>
              <a:ext cx="208998" cy="359014"/>
              <a:chOff x="8105117" y="8965743"/>
              <a:chExt cx="208998" cy="359014"/>
            </a:xfrm>
          </p:grpSpPr>
          <p:pic>
            <p:nvPicPr>
              <p:cNvPr id="321" name="Object 3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05117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9" name="그룹 1109"/>
            <p:cNvGrpSpPr/>
            <p:nvPr/>
          </p:nvGrpSpPr>
          <p:grpSpPr>
            <a:xfrm>
              <a:off x="8585274" y="8966895"/>
              <a:ext cx="208998" cy="359014"/>
              <a:chOff x="8585274" y="8966895"/>
              <a:chExt cx="208998" cy="359014"/>
            </a:xfrm>
          </p:grpSpPr>
          <p:pic>
            <p:nvPicPr>
              <p:cNvPr id="324" name="Object 3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585274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0" name="그룹 1110"/>
            <p:cNvGrpSpPr/>
            <p:nvPr/>
          </p:nvGrpSpPr>
          <p:grpSpPr>
            <a:xfrm>
              <a:off x="9045304" y="8964590"/>
              <a:ext cx="208998" cy="359014"/>
              <a:chOff x="9045304" y="8964590"/>
              <a:chExt cx="208998" cy="359014"/>
            </a:xfrm>
          </p:grpSpPr>
          <p:pic>
            <p:nvPicPr>
              <p:cNvPr id="327" name="Object 3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045304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1" name="그룹 1111"/>
            <p:cNvGrpSpPr/>
            <p:nvPr/>
          </p:nvGrpSpPr>
          <p:grpSpPr>
            <a:xfrm>
              <a:off x="9523155" y="8968047"/>
              <a:ext cx="208998" cy="359014"/>
              <a:chOff x="9523155" y="8968047"/>
              <a:chExt cx="208998" cy="359014"/>
            </a:xfrm>
          </p:grpSpPr>
          <p:pic>
            <p:nvPicPr>
              <p:cNvPr id="330" name="Object 3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23155" y="8968047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2" name="그룹 1112"/>
            <p:cNvGrpSpPr/>
            <p:nvPr/>
          </p:nvGrpSpPr>
          <p:grpSpPr>
            <a:xfrm>
              <a:off x="9983185" y="8965743"/>
              <a:ext cx="208998" cy="359014"/>
              <a:chOff x="9983185" y="8965743"/>
              <a:chExt cx="208998" cy="359014"/>
            </a:xfrm>
          </p:grpSpPr>
          <p:pic>
            <p:nvPicPr>
              <p:cNvPr id="333" name="Object 3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83185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3" name="그룹 1113"/>
            <p:cNvGrpSpPr/>
            <p:nvPr/>
          </p:nvGrpSpPr>
          <p:grpSpPr>
            <a:xfrm>
              <a:off x="10463342" y="8966895"/>
              <a:ext cx="208998" cy="359014"/>
              <a:chOff x="10463342" y="8966895"/>
              <a:chExt cx="208998" cy="359014"/>
            </a:xfrm>
          </p:grpSpPr>
          <p:pic>
            <p:nvPicPr>
              <p:cNvPr id="336" name="Object 3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63342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4" name="그룹 1114"/>
            <p:cNvGrpSpPr/>
            <p:nvPr/>
          </p:nvGrpSpPr>
          <p:grpSpPr>
            <a:xfrm>
              <a:off x="10923371" y="8964590"/>
              <a:ext cx="208998" cy="359014"/>
              <a:chOff x="10923371" y="8964590"/>
              <a:chExt cx="208998" cy="359014"/>
            </a:xfrm>
          </p:grpSpPr>
          <p:pic>
            <p:nvPicPr>
              <p:cNvPr id="339" name="Object 3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23371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5" name="그룹 1115"/>
            <p:cNvGrpSpPr/>
            <p:nvPr/>
          </p:nvGrpSpPr>
          <p:grpSpPr>
            <a:xfrm>
              <a:off x="11406946" y="8965743"/>
              <a:ext cx="208998" cy="359014"/>
              <a:chOff x="11406946" y="8965743"/>
              <a:chExt cx="208998" cy="359014"/>
            </a:xfrm>
          </p:grpSpPr>
          <p:pic>
            <p:nvPicPr>
              <p:cNvPr id="342" name="Object 3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06946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6" name="그룹 1116"/>
            <p:cNvGrpSpPr/>
            <p:nvPr/>
          </p:nvGrpSpPr>
          <p:grpSpPr>
            <a:xfrm>
              <a:off x="11866975" y="8963438"/>
              <a:ext cx="208998" cy="359014"/>
              <a:chOff x="11866975" y="8963438"/>
              <a:chExt cx="208998" cy="359014"/>
            </a:xfrm>
          </p:grpSpPr>
          <p:pic>
            <p:nvPicPr>
              <p:cNvPr id="345" name="Object 3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866975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7" name="그룹 1117"/>
            <p:cNvGrpSpPr/>
            <p:nvPr/>
          </p:nvGrpSpPr>
          <p:grpSpPr>
            <a:xfrm>
              <a:off x="12347132" y="8964590"/>
              <a:ext cx="208998" cy="359014"/>
              <a:chOff x="12347132" y="8964590"/>
              <a:chExt cx="208998" cy="359014"/>
            </a:xfrm>
          </p:grpSpPr>
          <p:pic>
            <p:nvPicPr>
              <p:cNvPr id="348" name="Object 34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47132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8" name="그룹 1118"/>
            <p:cNvGrpSpPr/>
            <p:nvPr/>
          </p:nvGrpSpPr>
          <p:grpSpPr>
            <a:xfrm>
              <a:off x="12818211" y="8962285"/>
              <a:ext cx="208998" cy="359014"/>
              <a:chOff x="12818211" y="8962285"/>
              <a:chExt cx="208998" cy="359014"/>
            </a:xfrm>
          </p:grpSpPr>
          <p:pic>
            <p:nvPicPr>
              <p:cNvPr id="351" name="Object 35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18211" y="896228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9" name="그룹 1119"/>
            <p:cNvGrpSpPr/>
            <p:nvPr/>
          </p:nvGrpSpPr>
          <p:grpSpPr>
            <a:xfrm>
              <a:off x="13296062" y="8965743"/>
              <a:ext cx="208998" cy="359014"/>
              <a:chOff x="13296062" y="8965743"/>
              <a:chExt cx="208998" cy="359014"/>
            </a:xfrm>
          </p:grpSpPr>
          <p:pic>
            <p:nvPicPr>
              <p:cNvPr id="354" name="Object 35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296062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0" name="그룹 1120"/>
            <p:cNvGrpSpPr/>
            <p:nvPr/>
          </p:nvGrpSpPr>
          <p:grpSpPr>
            <a:xfrm>
              <a:off x="13756092" y="8963438"/>
              <a:ext cx="208998" cy="359014"/>
              <a:chOff x="13756092" y="8963438"/>
              <a:chExt cx="208998" cy="359014"/>
            </a:xfrm>
          </p:grpSpPr>
          <p:pic>
            <p:nvPicPr>
              <p:cNvPr id="357" name="Object 3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56092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1" name="그룹 1121"/>
            <p:cNvGrpSpPr/>
            <p:nvPr/>
          </p:nvGrpSpPr>
          <p:grpSpPr>
            <a:xfrm>
              <a:off x="14236249" y="8964590"/>
              <a:ext cx="208998" cy="359014"/>
              <a:chOff x="14236249" y="8964590"/>
              <a:chExt cx="208998" cy="359014"/>
            </a:xfrm>
          </p:grpSpPr>
          <p:pic>
            <p:nvPicPr>
              <p:cNvPr id="360" name="Object 3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36249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2" name="그룹 1122"/>
            <p:cNvGrpSpPr/>
            <p:nvPr/>
          </p:nvGrpSpPr>
          <p:grpSpPr>
            <a:xfrm>
              <a:off x="14707327" y="8962285"/>
              <a:ext cx="208998" cy="359014"/>
              <a:chOff x="14707327" y="8962285"/>
              <a:chExt cx="208998" cy="359014"/>
            </a:xfrm>
          </p:grpSpPr>
          <p:pic>
            <p:nvPicPr>
              <p:cNvPr id="363" name="Object 36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707327" y="896228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3" name="그룹 1123"/>
            <p:cNvGrpSpPr/>
            <p:nvPr/>
          </p:nvGrpSpPr>
          <p:grpSpPr>
            <a:xfrm>
              <a:off x="15199789" y="8964590"/>
              <a:ext cx="208998" cy="359014"/>
              <a:chOff x="15199789" y="8964590"/>
              <a:chExt cx="208998" cy="359014"/>
            </a:xfrm>
          </p:grpSpPr>
          <p:pic>
            <p:nvPicPr>
              <p:cNvPr id="366" name="Object 36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99789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4" name="그룹 1124"/>
            <p:cNvGrpSpPr/>
            <p:nvPr/>
          </p:nvGrpSpPr>
          <p:grpSpPr>
            <a:xfrm>
              <a:off x="15679946" y="8965743"/>
              <a:ext cx="208998" cy="359014"/>
              <a:chOff x="15679946" y="8965743"/>
              <a:chExt cx="208998" cy="359014"/>
            </a:xfrm>
          </p:grpSpPr>
          <p:pic>
            <p:nvPicPr>
              <p:cNvPr id="369" name="Object 36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679946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5" name="그룹 1125"/>
            <p:cNvGrpSpPr/>
            <p:nvPr/>
          </p:nvGrpSpPr>
          <p:grpSpPr>
            <a:xfrm>
              <a:off x="16151024" y="8963438"/>
              <a:ext cx="208998" cy="359014"/>
              <a:chOff x="16151024" y="8963438"/>
              <a:chExt cx="208998" cy="359014"/>
            </a:xfrm>
          </p:grpSpPr>
          <p:pic>
            <p:nvPicPr>
              <p:cNvPr id="372" name="Object 37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151024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6" name="그룹 1126"/>
            <p:cNvGrpSpPr/>
            <p:nvPr/>
          </p:nvGrpSpPr>
          <p:grpSpPr>
            <a:xfrm>
              <a:off x="16628875" y="8966895"/>
              <a:ext cx="208998" cy="359014"/>
              <a:chOff x="16628875" y="8966895"/>
              <a:chExt cx="208998" cy="359014"/>
            </a:xfrm>
          </p:grpSpPr>
          <p:pic>
            <p:nvPicPr>
              <p:cNvPr id="375" name="Object 37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28875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7" name="그룹 1127"/>
            <p:cNvGrpSpPr/>
            <p:nvPr/>
          </p:nvGrpSpPr>
          <p:grpSpPr>
            <a:xfrm>
              <a:off x="17088905" y="8964590"/>
              <a:ext cx="208998" cy="359014"/>
              <a:chOff x="17088905" y="8964590"/>
              <a:chExt cx="208998" cy="359014"/>
            </a:xfrm>
          </p:grpSpPr>
          <p:pic>
            <p:nvPicPr>
              <p:cNvPr id="378" name="Object 37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088905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8" name="그룹 1128"/>
            <p:cNvGrpSpPr/>
            <p:nvPr/>
          </p:nvGrpSpPr>
          <p:grpSpPr>
            <a:xfrm>
              <a:off x="17569062" y="8965743"/>
              <a:ext cx="208998" cy="359014"/>
              <a:chOff x="17569062" y="8965743"/>
              <a:chExt cx="208998" cy="359014"/>
            </a:xfrm>
          </p:grpSpPr>
          <p:pic>
            <p:nvPicPr>
              <p:cNvPr id="381" name="Object 38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569062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9" name="그룹 1129"/>
            <p:cNvGrpSpPr/>
            <p:nvPr/>
          </p:nvGrpSpPr>
          <p:grpSpPr>
            <a:xfrm>
              <a:off x="18040141" y="8963438"/>
              <a:ext cx="208998" cy="359014"/>
              <a:chOff x="18040141" y="8963438"/>
              <a:chExt cx="208998" cy="359014"/>
            </a:xfrm>
          </p:grpSpPr>
          <p:pic>
            <p:nvPicPr>
              <p:cNvPr id="384" name="Object 38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8040141" y="8963438"/>
                <a:ext cx="208998" cy="3590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057014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69841" y="1161303"/>
            <a:ext cx="6746032" cy="924094"/>
            <a:chOff x="5769841" y="1161303"/>
            <a:chExt cx="6746032" cy="924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41" y="1161303"/>
              <a:ext cx="6746032" cy="9240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9289" y="1056546"/>
            <a:ext cx="3625312" cy="12350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58213" y="5820438"/>
            <a:ext cx="6445159" cy="123489"/>
            <a:chOff x="5958213" y="5820438"/>
            <a:chExt cx="6445159" cy="1234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958213" y="5820438"/>
              <a:ext cx="6445159" cy="12348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1025215" y="3477833"/>
            <a:ext cx="4659412" cy="5038014"/>
            <a:chOff x="11025215" y="3477833"/>
            <a:chExt cx="4659412" cy="5038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078788" y="3477833"/>
              <a:ext cx="3160955" cy="3160955"/>
              <a:chOff x="12078788" y="3477833"/>
              <a:chExt cx="3160955" cy="316095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78788" y="3477833"/>
                <a:ext cx="3160955" cy="31609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735931" y="8095735"/>
              <a:ext cx="3938098" cy="420112"/>
              <a:chOff x="11735931" y="8095735"/>
              <a:chExt cx="3938098" cy="42011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35931" y="8095735"/>
                <a:ext cx="3938098" cy="42011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5215" y="7660183"/>
              <a:ext cx="4659412" cy="827145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934817" y="3322412"/>
            <a:ext cx="5056585" cy="5193435"/>
            <a:chOff x="1934817" y="3322412"/>
            <a:chExt cx="5056585" cy="519343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92048" y="3322412"/>
              <a:ext cx="4799354" cy="3640889"/>
              <a:chOff x="2192048" y="3322412"/>
              <a:chExt cx="4799354" cy="364088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92048" y="3322412"/>
                <a:ext cx="4799354" cy="364088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599818" y="8095735"/>
              <a:ext cx="3938098" cy="420112"/>
              <a:chOff x="2599818" y="8095735"/>
              <a:chExt cx="3938098" cy="42011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99818" y="8095735"/>
                <a:ext cx="3938098" cy="42011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34817" y="7660183"/>
              <a:ext cx="4702488" cy="819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723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448370"/>
            <a:ext cx="10709412" cy="18782455"/>
            <a:chOff x="3788151" y="-44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4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057014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69841" y="1161303"/>
            <a:ext cx="6746032" cy="924094"/>
            <a:chOff x="5769841" y="1161303"/>
            <a:chExt cx="6746032" cy="924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41" y="1161303"/>
              <a:ext cx="6746032" cy="9240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9289" y="1056546"/>
            <a:ext cx="3625312" cy="12350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42476" y="5803224"/>
            <a:ext cx="6445159" cy="123489"/>
            <a:chOff x="2942476" y="5803224"/>
            <a:chExt cx="6445159" cy="1234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42476" y="5803224"/>
              <a:ext cx="6445159" cy="1234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21866" y="5780367"/>
            <a:ext cx="6445159" cy="123489"/>
            <a:chOff x="8921866" y="5780367"/>
            <a:chExt cx="6445159" cy="1234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921866" y="5780367"/>
              <a:ext cx="6445159" cy="12348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453223" y="1943100"/>
            <a:ext cx="5472985" cy="6792547"/>
            <a:chOff x="453223" y="1943100"/>
            <a:chExt cx="5472985" cy="679254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3054" y="1943100"/>
              <a:ext cx="5243154" cy="2889258"/>
              <a:chOff x="683054" y="2120265"/>
              <a:chExt cx="5243154" cy="28892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3054" y="2120265"/>
                <a:ext cx="5243154" cy="28892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63505" y="5383779"/>
              <a:ext cx="2960266" cy="2960266"/>
              <a:chOff x="1763505" y="5873398"/>
              <a:chExt cx="2960266" cy="296026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3505" y="5873398"/>
                <a:ext cx="2960266" cy="296026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4918" y="5057145"/>
              <a:ext cx="4984147" cy="420112"/>
              <a:chOff x="804918" y="5057145"/>
              <a:chExt cx="4984147" cy="42011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4918" y="5057145"/>
                <a:ext cx="4984147" cy="42011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223" y="4451358"/>
              <a:ext cx="5297469" cy="82715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785695" y="8304885"/>
              <a:ext cx="4984147" cy="420112"/>
              <a:chOff x="785695" y="8794504"/>
              <a:chExt cx="4984147" cy="42011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5695" y="8794504"/>
                <a:ext cx="4984147" cy="42011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223" y="7908492"/>
              <a:ext cx="5095936" cy="827155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3002580" y="3095928"/>
            <a:ext cx="3773858" cy="4413013"/>
            <a:chOff x="13002580" y="3095928"/>
            <a:chExt cx="3773858" cy="44130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002580" y="3095928"/>
              <a:ext cx="3773858" cy="3773858"/>
              <a:chOff x="13002580" y="3095928"/>
              <a:chExt cx="3773858" cy="377385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02580" y="3095928"/>
                <a:ext cx="3773858" cy="37738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70471" y="4657146"/>
              <a:ext cx="2028201" cy="93140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371429" y="7066752"/>
              <a:ext cx="3062857" cy="420112"/>
              <a:chOff x="13371429" y="7066752"/>
              <a:chExt cx="3062857" cy="42011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371429" y="7066752"/>
                <a:ext cx="3062857" cy="42011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70463" y="6691948"/>
              <a:ext cx="2787793" cy="81699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368270" y="3892081"/>
            <a:ext cx="6704786" cy="3586957"/>
            <a:chOff x="6368270" y="3892081"/>
            <a:chExt cx="6704786" cy="35869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436262" y="4321003"/>
              <a:ext cx="3101337" cy="1643709"/>
              <a:chOff x="6436262" y="4321003"/>
              <a:chExt cx="3101337" cy="164370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36262" y="4321003"/>
                <a:ext cx="3101337" cy="164370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507374" y="7044423"/>
              <a:ext cx="5316684" cy="420112"/>
              <a:chOff x="6507374" y="7044423"/>
              <a:chExt cx="5316684" cy="42011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507374" y="7044423"/>
                <a:ext cx="5316684" cy="420112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68270" y="6656455"/>
              <a:ext cx="5389507" cy="822583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625853" y="3892081"/>
              <a:ext cx="4447203" cy="2501552"/>
              <a:chOff x="8625853" y="3892081"/>
              <a:chExt cx="4447203" cy="250155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25853" y="3892081"/>
                <a:ext cx="4447203" cy="25015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613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057014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69841" y="1161303"/>
            <a:ext cx="6746032" cy="924094"/>
            <a:chOff x="5769841" y="1161303"/>
            <a:chExt cx="6746032" cy="924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41" y="1161303"/>
              <a:ext cx="6746032" cy="9240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9289" y="1056546"/>
            <a:ext cx="3625312" cy="12350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84492" y="3303627"/>
            <a:ext cx="7116730" cy="3678460"/>
            <a:chOff x="5584492" y="3303627"/>
            <a:chExt cx="7116730" cy="36784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4492" y="3303627"/>
              <a:ext cx="7116730" cy="3678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51662" y="8602402"/>
            <a:ext cx="5435724" cy="420112"/>
            <a:chOff x="6451662" y="8602402"/>
            <a:chExt cx="5435724" cy="4201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1662" y="8602402"/>
              <a:ext cx="5435724" cy="4201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08807" y="8185897"/>
            <a:ext cx="5351450" cy="8271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28800" y="8602402"/>
            <a:ext cx="2949295" cy="420112"/>
            <a:chOff x="2128800" y="8602402"/>
            <a:chExt cx="2949295" cy="4201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8800" y="8602402"/>
              <a:ext cx="2949295" cy="42011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4875" y="8185897"/>
            <a:ext cx="3136298" cy="8271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14059" y="8602402"/>
            <a:ext cx="2301179" cy="420112"/>
            <a:chOff x="13314059" y="8602402"/>
            <a:chExt cx="2301179" cy="4201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14059" y="8602402"/>
              <a:ext cx="2301179" cy="4201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82176" y="8185897"/>
            <a:ext cx="2561536" cy="82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057014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69841" y="1161303"/>
            <a:ext cx="6746032" cy="924094"/>
            <a:chOff x="5769841" y="1161303"/>
            <a:chExt cx="6746032" cy="924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41" y="1161303"/>
              <a:ext cx="6746032" cy="9240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9289" y="1056546"/>
            <a:ext cx="3473493" cy="12482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59311" y="2241307"/>
            <a:ext cx="12967093" cy="7330176"/>
            <a:chOff x="2659311" y="2241307"/>
            <a:chExt cx="12967093" cy="73301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9311" y="2241307"/>
              <a:ext cx="12967093" cy="73301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057014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69841" y="1161303"/>
            <a:ext cx="6746032" cy="924094"/>
            <a:chOff x="5769841" y="1161303"/>
            <a:chExt cx="6746032" cy="924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41" y="1161303"/>
              <a:ext cx="6746032" cy="9240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9289" y="1047022"/>
            <a:ext cx="3070417" cy="12292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78637" y="2349414"/>
            <a:ext cx="14528440" cy="7236979"/>
            <a:chOff x="1878637" y="2349414"/>
            <a:chExt cx="14528440" cy="72369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8637" y="2349414"/>
              <a:ext cx="14528440" cy="72369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057014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69841" y="1161303"/>
            <a:ext cx="6746032" cy="924094"/>
            <a:chOff x="5769841" y="1161303"/>
            <a:chExt cx="6746032" cy="924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41" y="1161303"/>
              <a:ext cx="6746032" cy="9240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3212" y="1053371"/>
            <a:ext cx="4466865" cy="12673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28636" y="2238132"/>
            <a:ext cx="12428442" cy="7375715"/>
            <a:chOff x="2928636" y="2238132"/>
            <a:chExt cx="12428442" cy="73757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8636" y="2238132"/>
              <a:ext cx="12428442" cy="73757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057014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69841" y="1161303"/>
            <a:ext cx="6746032" cy="924094"/>
            <a:chOff x="5769841" y="1161303"/>
            <a:chExt cx="6746032" cy="924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41" y="1161303"/>
              <a:ext cx="6746032" cy="9240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0832" y="1047020"/>
            <a:ext cx="4426931" cy="12673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84048" y="2299008"/>
            <a:ext cx="12117619" cy="7313542"/>
            <a:chOff x="3084048" y="2299008"/>
            <a:chExt cx="12117619" cy="73135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4048" y="2299008"/>
              <a:ext cx="12117619" cy="7313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58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057014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69841" y="1161303"/>
            <a:ext cx="6746032" cy="924094"/>
            <a:chOff x="5769841" y="1161303"/>
            <a:chExt cx="6746032" cy="924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41" y="1161303"/>
              <a:ext cx="6746032" cy="9240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0832" y="1047020"/>
            <a:ext cx="4426931" cy="12673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84048" y="2299008"/>
            <a:ext cx="12117619" cy="7313542"/>
            <a:chOff x="3084048" y="2299008"/>
            <a:chExt cx="12117619" cy="73135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4048" y="2299008"/>
              <a:ext cx="12117619" cy="7313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0706" y="2978863"/>
            <a:ext cx="8624301" cy="5953832"/>
            <a:chOff x="4830706" y="2978863"/>
            <a:chExt cx="8624301" cy="59538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3325" y="66716"/>
              <a:ext cx="17248603" cy="119076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0706" y="2978863"/>
              <a:ext cx="8624301" cy="59538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7849" y="2761905"/>
            <a:ext cx="2477265" cy="6377143"/>
            <a:chOff x="4647849" y="2761905"/>
            <a:chExt cx="2477265" cy="637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7849" y="2761905"/>
              <a:ext cx="2477265" cy="637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7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079" y="475285"/>
            <a:ext cx="2057014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69841" y="1158307"/>
            <a:ext cx="6746032" cy="924094"/>
            <a:chOff x="5769841" y="1158307"/>
            <a:chExt cx="6746032" cy="924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41" y="1158307"/>
              <a:ext cx="6746032" cy="9240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9289" y="1056546"/>
            <a:ext cx="3107816" cy="12254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28927" y="2241307"/>
            <a:ext cx="9027859" cy="7444024"/>
            <a:chOff x="4628927" y="2241307"/>
            <a:chExt cx="9027859" cy="74440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8927" y="2241307"/>
              <a:ext cx="9027859" cy="7444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561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3A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27551" y="814829"/>
            <a:ext cx="300000" cy="8637009"/>
            <a:chOff x="16827551" y="814829"/>
            <a:chExt cx="300000" cy="86370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7551" y="814829"/>
              <a:ext cx="300000" cy="8637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3869" y="4548571"/>
            <a:ext cx="6497977" cy="1263013"/>
            <a:chOff x="5893869" y="4548571"/>
            <a:chExt cx="6497977" cy="12630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3869" y="4548571"/>
              <a:ext cx="6497977" cy="12630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6394" y="4472556"/>
            <a:ext cx="6475006" cy="14701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4286" y="784578"/>
            <a:ext cx="300000" cy="8637009"/>
            <a:chOff x="1214286" y="784578"/>
            <a:chExt cx="300000" cy="86370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86" y="784578"/>
              <a:ext cx="300000" cy="8637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84578"/>
            <a:ext cx="18285714" cy="562965"/>
            <a:chOff x="0" y="784578"/>
            <a:chExt cx="18285714" cy="56296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784578"/>
              <a:ext cx="18285714" cy="562965"/>
              <a:chOff x="0" y="784578"/>
              <a:chExt cx="18285714" cy="56296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784578"/>
                <a:ext cx="18285714" cy="56296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2020" y="906345"/>
              <a:ext cx="208998" cy="359014"/>
              <a:chOff x="92020" y="906345"/>
              <a:chExt cx="208998" cy="3590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020" y="90634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52050" y="908650"/>
              <a:ext cx="208998" cy="359014"/>
              <a:chOff x="552050" y="908650"/>
              <a:chExt cx="208998" cy="3590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050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32207" y="907498"/>
              <a:ext cx="208998" cy="359014"/>
              <a:chOff x="1032207" y="907498"/>
              <a:chExt cx="208998" cy="3590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2207" y="90749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92237" y="909803"/>
              <a:ext cx="208998" cy="359014"/>
              <a:chOff x="1492237" y="909803"/>
              <a:chExt cx="208998" cy="35901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92237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970088" y="906345"/>
              <a:ext cx="208998" cy="359014"/>
              <a:chOff x="1970088" y="906345"/>
              <a:chExt cx="208998" cy="35901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70088" y="90634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430118" y="908650"/>
              <a:ext cx="208998" cy="359014"/>
              <a:chOff x="2430118" y="908650"/>
              <a:chExt cx="208998" cy="35901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30118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910275" y="907498"/>
              <a:ext cx="208998" cy="359014"/>
              <a:chOff x="2910275" y="907498"/>
              <a:chExt cx="208998" cy="3590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10275" y="90749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370304" y="909803"/>
              <a:ext cx="208998" cy="359014"/>
              <a:chOff x="3370304" y="909803"/>
              <a:chExt cx="208998" cy="35901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70304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853878" y="908650"/>
              <a:ext cx="208998" cy="359014"/>
              <a:chOff x="3853878" y="908650"/>
              <a:chExt cx="208998" cy="35901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53878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313908" y="910955"/>
              <a:ext cx="208998" cy="359014"/>
              <a:chOff x="4313908" y="910955"/>
              <a:chExt cx="208998" cy="35901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13908" y="91095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794065" y="909803"/>
              <a:ext cx="208998" cy="359014"/>
              <a:chOff x="4794065" y="909803"/>
              <a:chExt cx="208998" cy="35901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94065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265144" y="912108"/>
              <a:ext cx="208998" cy="359014"/>
              <a:chOff x="5265144" y="912108"/>
              <a:chExt cx="208998" cy="35901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265144" y="91210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742995" y="908650"/>
              <a:ext cx="208998" cy="359014"/>
              <a:chOff x="5742995" y="908650"/>
              <a:chExt cx="208998" cy="35901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42995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203025" y="910955"/>
              <a:ext cx="208998" cy="359014"/>
              <a:chOff x="6203025" y="910955"/>
              <a:chExt cx="208998" cy="35901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03025" y="91095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683182" y="909803"/>
              <a:ext cx="208998" cy="359014"/>
              <a:chOff x="6683182" y="909803"/>
              <a:chExt cx="208998" cy="359014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83182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154260" y="912108"/>
              <a:ext cx="208998" cy="359014"/>
              <a:chOff x="7154260" y="912108"/>
              <a:chExt cx="208998" cy="359014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54260" y="91210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7637468" y="905769"/>
              <a:ext cx="208998" cy="359014"/>
              <a:chOff x="7637468" y="905769"/>
              <a:chExt cx="208998" cy="35901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37468" y="90576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8097498" y="908074"/>
              <a:ext cx="208998" cy="359014"/>
              <a:chOff x="8097498" y="908074"/>
              <a:chExt cx="208998" cy="35901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97498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577655" y="906921"/>
              <a:ext cx="208998" cy="359014"/>
              <a:chOff x="8577655" y="906921"/>
              <a:chExt cx="208998" cy="35901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7655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9037685" y="909226"/>
              <a:ext cx="208998" cy="359014"/>
              <a:chOff x="9037685" y="909226"/>
              <a:chExt cx="208998" cy="35901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37685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9515536" y="905769"/>
              <a:ext cx="208998" cy="359014"/>
              <a:chOff x="9515536" y="905769"/>
              <a:chExt cx="208998" cy="35901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15536" y="90576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9975566" y="908074"/>
              <a:ext cx="208998" cy="359014"/>
              <a:chOff x="9975566" y="908074"/>
              <a:chExt cx="208998" cy="359014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75566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0455723" y="906921"/>
              <a:ext cx="208998" cy="359014"/>
              <a:chOff x="10455723" y="906921"/>
              <a:chExt cx="208998" cy="35901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55723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0915752" y="909226"/>
              <a:ext cx="208998" cy="359014"/>
              <a:chOff x="10915752" y="909226"/>
              <a:chExt cx="208998" cy="359014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15752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1399326" y="908074"/>
              <a:ext cx="208998" cy="359014"/>
              <a:chOff x="11399326" y="908074"/>
              <a:chExt cx="208998" cy="359014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99326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1859356" y="910379"/>
              <a:ext cx="208998" cy="359014"/>
              <a:chOff x="11859356" y="910379"/>
              <a:chExt cx="208998" cy="35901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59356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2339513" y="909226"/>
              <a:ext cx="208998" cy="359014"/>
              <a:chOff x="12339513" y="909226"/>
              <a:chExt cx="208998" cy="35901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39513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2810592" y="911531"/>
              <a:ext cx="208998" cy="359014"/>
              <a:chOff x="12810592" y="911531"/>
              <a:chExt cx="208998" cy="359014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10592" y="91153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288443" y="908074"/>
              <a:ext cx="208998" cy="359014"/>
              <a:chOff x="13288443" y="908074"/>
              <a:chExt cx="208998" cy="359014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88443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3748473" y="910379"/>
              <a:ext cx="208998" cy="359014"/>
              <a:chOff x="13748473" y="910379"/>
              <a:chExt cx="208998" cy="359014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48473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4228630" y="909226"/>
              <a:ext cx="208998" cy="359014"/>
              <a:chOff x="14228630" y="909226"/>
              <a:chExt cx="208998" cy="359014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28630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4699708" y="911531"/>
              <a:ext cx="208998" cy="359014"/>
              <a:chOff x="14699708" y="911531"/>
              <a:chExt cx="208998" cy="359014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99708" y="91153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192170" y="909226"/>
              <a:ext cx="208998" cy="359014"/>
              <a:chOff x="15192170" y="909226"/>
              <a:chExt cx="208998" cy="359014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92170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672327" y="908074"/>
              <a:ext cx="208998" cy="359014"/>
              <a:chOff x="15672327" y="908074"/>
              <a:chExt cx="208998" cy="359014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72327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6143405" y="910379"/>
              <a:ext cx="208998" cy="359014"/>
              <a:chOff x="16143405" y="910379"/>
              <a:chExt cx="208998" cy="359014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143405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6621256" y="906921"/>
              <a:ext cx="208998" cy="359014"/>
              <a:chOff x="16621256" y="906921"/>
              <a:chExt cx="208998" cy="359014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21256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081286" y="909226"/>
              <a:ext cx="208998" cy="359014"/>
              <a:chOff x="17081286" y="909226"/>
              <a:chExt cx="208998" cy="359014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81286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561443" y="908074"/>
              <a:ext cx="208998" cy="359014"/>
              <a:chOff x="17561443" y="908074"/>
              <a:chExt cx="208998" cy="359014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61443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8032522" y="910379"/>
              <a:ext cx="208998" cy="359014"/>
              <a:chOff x="18032522" y="910379"/>
              <a:chExt cx="208998" cy="359014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032522" y="910379"/>
                <a:ext cx="208998" cy="359014"/>
              </a:xfrm>
              <a:prstGeom prst="rect">
                <a:avLst/>
              </a:prstGeom>
            </p:spPr>
          </p:pic>
        </p:grpSp>
      </p:grpSp>
      <p:grpSp>
        <p:nvGrpSpPr>
          <p:cNvPr id="1048" name="그룹 1048"/>
          <p:cNvGrpSpPr/>
          <p:nvPr/>
        </p:nvGrpSpPr>
        <p:grpSpPr>
          <a:xfrm>
            <a:off x="1215647" y="8943942"/>
            <a:ext cx="15761905" cy="485264"/>
            <a:chOff x="1215647" y="8943942"/>
            <a:chExt cx="15761905" cy="485264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1215647" y="8943942"/>
              <a:ext cx="15761905" cy="485264"/>
              <a:chOff x="1215647" y="8943942"/>
              <a:chExt cx="15761905" cy="485264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5647" y="8943942"/>
                <a:ext cx="15761905" cy="485264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294966" y="9048903"/>
              <a:ext cx="180152" cy="309463"/>
              <a:chOff x="1294966" y="9048903"/>
              <a:chExt cx="180152" cy="309463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4966" y="904890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91502" y="9050890"/>
              <a:ext cx="180152" cy="309463"/>
              <a:chOff x="1691502" y="9050890"/>
              <a:chExt cx="180152" cy="309463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1502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2105388" y="9049897"/>
              <a:ext cx="180152" cy="309463"/>
              <a:chOff x="2105388" y="9049897"/>
              <a:chExt cx="180152" cy="309463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05388" y="904989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2501924" y="9051883"/>
              <a:ext cx="180152" cy="309463"/>
              <a:chOff x="2501924" y="9051883"/>
              <a:chExt cx="180152" cy="309463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01924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2913821" y="9048903"/>
              <a:ext cx="180152" cy="309463"/>
              <a:chOff x="2913821" y="9048903"/>
              <a:chExt cx="180152" cy="309463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13821" y="904890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3310357" y="9050890"/>
              <a:ext cx="180152" cy="309463"/>
              <a:chOff x="3310357" y="9050890"/>
              <a:chExt cx="180152" cy="309463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10357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3724243" y="9049897"/>
              <a:ext cx="180152" cy="309463"/>
              <a:chOff x="3724243" y="9049897"/>
              <a:chExt cx="180152" cy="30946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24243" y="904989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4120779" y="9051883"/>
              <a:ext cx="180152" cy="309463"/>
              <a:chOff x="4120779" y="9051883"/>
              <a:chExt cx="180152" cy="309463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20779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4537610" y="9050890"/>
              <a:ext cx="180152" cy="309463"/>
              <a:chOff x="4537610" y="9050890"/>
              <a:chExt cx="180152" cy="309463"/>
            </a:xfrm>
          </p:grpSpPr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37610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4934146" y="9052877"/>
              <a:ext cx="180152" cy="309463"/>
              <a:chOff x="4934146" y="9052877"/>
              <a:chExt cx="180152" cy="309463"/>
            </a:xfrm>
          </p:grpSpPr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934146" y="905287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5348031" y="9051883"/>
              <a:ext cx="180152" cy="309463"/>
              <a:chOff x="5348031" y="9051883"/>
              <a:chExt cx="180152" cy="309463"/>
            </a:xfrm>
          </p:grpSpPr>
          <p:pic>
            <p:nvPicPr>
              <p:cNvPr id="178" name="Object 17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48031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1" name="그룹 1061"/>
            <p:cNvGrpSpPr/>
            <p:nvPr/>
          </p:nvGrpSpPr>
          <p:grpSpPr>
            <a:xfrm>
              <a:off x="5754091" y="9053870"/>
              <a:ext cx="180152" cy="309463"/>
              <a:chOff x="5754091" y="9053870"/>
              <a:chExt cx="180152" cy="309463"/>
            </a:xfrm>
          </p:grpSpPr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54091" y="905387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6165989" y="9050890"/>
              <a:ext cx="180152" cy="309463"/>
              <a:chOff x="6165989" y="9050890"/>
              <a:chExt cx="180152" cy="309463"/>
            </a:xfrm>
          </p:grpSpPr>
          <p:pic>
            <p:nvPicPr>
              <p:cNvPr id="184" name="Object 18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65989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6562525" y="9052877"/>
              <a:ext cx="180152" cy="309463"/>
              <a:chOff x="6562525" y="9052877"/>
              <a:chExt cx="180152" cy="309463"/>
            </a:xfrm>
          </p:grpSpPr>
          <p:pic>
            <p:nvPicPr>
              <p:cNvPr id="187" name="Object 18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62525" y="905287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6976410" y="9051883"/>
              <a:ext cx="180152" cy="309463"/>
              <a:chOff x="6976410" y="9051883"/>
              <a:chExt cx="180152" cy="309463"/>
            </a:xfrm>
          </p:grpSpPr>
          <p:pic>
            <p:nvPicPr>
              <p:cNvPr id="190" name="Object 18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76410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5" name="그룹 1065"/>
            <p:cNvGrpSpPr/>
            <p:nvPr/>
          </p:nvGrpSpPr>
          <p:grpSpPr>
            <a:xfrm>
              <a:off x="7382470" y="9053870"/>
              <a:ext cx="180152" cy="309463"/>
              <a:chOff x="7382470" y="9053870"/>
              <a:chExt cx="180152" cy="309463"/>
            </a:xfrm>
          </p:grpSpPr>
          <p:pic>
            <p:nvPicPr>
              <p:cNvPr id="193" name="Object 19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82470" y="905387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7798985" y="9048407"/>
              <a:ext cx="180152" cy="309463"/>
              <a:chOff x="7798985" y="9048407"/>
              <a:chExt cx="180152" cy="309463"/>
            </a:xfrm>
          </p:grpSpPr>
          <p:pic>
            <p:nvPicPr>
              <p:cNvPr id="196" name="Object 19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98985" y="904840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7" name="그룹 1067"/>
            <p:cNvGrpSpPr/>
            <p:nvPr/>
          </p:nvGrpSpPr>
          <p:grpSpPr>
            <a:xfrm>
              <a:off x="8195521" y="9050393"/>
              <a:ext cx="180152" cy="309463"/>
              <a:chOff x="8195521" y="9050393"/>
              <a:chExt cx="180152" cy="309463"/>
            </a:xfrm>
          </p:grpSpPr>
          <p:pic>
            <p:nvPicPr>
              <p:cNvPr id="199" name="Object 19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195521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8" name="그룹 1068"/>
            <p:cNvGrpSpPr/>
            <p:nvPr/>
          </p:nvGrpSpPr>
          <p:grpSpPr>
            <a:xfrm>
              <a:off x="8609407" y="9049400"/>
              <a:ext cx="180152" cy="309463"/>
              <a:chOff x="8609407" y="9049400"/>
              <a:chExt cx="180152" cy="309463"/>
            </a:xfrm>
          </p:grpSpPr>
          <p:pic>
            <p:nvPicPr>
              <p:cNvPr id="202" name="Object 20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9407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9" name="그룹 1069"/>
            <p:cNvGrpSpPr/>
            <p:nvPr/>
          </p:nvGrpSpPr>
          <p:grpSpPr>
            <a:xfrm>
              <a:off x="9005943" y="9051387"/>
              <a:ext cx="180152" cy="309463"/>
              <a:chOff x="9005943" y="9051387"/>
              <a:chExt cx="180152" cy="309463"/>
            </a:xfrm>
          </p:grpSpPr>
          <p:pic>
            <p:nvPicPr>
              <p:cNvPr id="205" name="Object 20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05943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0" name="그룹 1070"/>
            <p:cNvGrpSpPr/>
            <p:nvPr/>
          </p:nvGrpSpPr>
          <p:grpSpPr>
            <a:xfrm>
              <a:off x="9417840" y="9048407"/>
              <a:ext cx="180152" cy="309463"/>
              <a:chOff x="9417840" y="9048407"/>
              <a:chExt cx="180152" cy="309463"/>
            </a:xfrm>
          </p:grpSpPr>
          <p:pic>
            <p:nvPicPr>
              <p:cNvPr id="208" name="Object 20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17840" y="904840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1" name="그룹 1071"/>
            <p:cNvGrpSpPr/>
            <p:nvPr/>
          </p:nvGrpSpPr>
          <p:grpSpPr>
            <a:xfrm>
              <a:off x="9814376" y="9050393"/>
              <a:ext cx="180152" cy="309463"/>
              <a:chOff x="9814376" y="9050393"/>
              <a:chExt cx="180152" cy="309463"/>
            </a:xfrm>
          </p:grpSpPr>
          <p:pic>
            <p:nvPicPr>
              <p:cNvPr id="211" name="Object 21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14376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2" name="그룹 1072"/>
            <p:cNvGrpSpPr/>
            <p:nvPr/>
          </p:nvGrpSpPr>
          <p:grpSpPr>
            <a:xfrm>
              <a:off x="10228262" y="9049400"/>
              <a:ext cx="180152" cy="309463"/>
              <a:chOff x="10228262" y="9049400"/>
              <a:chExt cx="180152" cy="309463"/>
            </a:xfrm>
          </p:grpSpPr>
          <p:pic>
            <p:nvPicPr>
              <p:cNvPr id="214" name="Object 2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28262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3" name="그룹 1073"/>
            <p:cNvGrpSpPr/>
            <p:nvPr/>
          </p:nvGrpSpPr>
          <p:grpSpPr>
            <a:xfrm>
              <a:off x="10624798" y="9051387"/>
              <a:ext cx="180152" cy="309463"/>
              <a:chOff x="10624798" y="9051387"/>
              <a:chExt cx="180152" cy="309463"/>
            </a:xfrm>
          </p:grpSpPr>
          <p:pic>
            <p:nvPicPr>
              <p:cNvPr id="217" name="Object 2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24798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4" name="그룹 1074"/>
            <p:cNvGrpSpPr/>
            <p:nvPr/>
          </p:nvGrpSpPr>
          <p:grpSpPr>
            <a:xfrm>
              <a:off x="11041629" y="9050393"/>
              <a:ext cx="180152" cy="309463"/>
              <a:chOff x="11041629" y="9050393"/>
              <a:chExt cx="180152" cy="309463"/>
            </a:xfrm>
          </p:grpSpPr>
          <p:pic>
            <p:nvPicPr>
              <p:cNvPr id="220" name="Object 2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041629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5" name="그룹 1075"/>
            <p:cNvGrpSpPr/>
            <p:nvPr/>
          </p:nvGrpSpPr>
          <p:grpSpPr>
            <a:xfrm>
              <a:off x="11438165" y="9052380"/>
              <a:ext cx="180152" cy="309463"/>
              <a:chOff x="11438165" y="9052380"/>
              <a:chExt cx="180152" cy="309463"/>
            </a:xfrm>
          </p:grpSpPr>
          <p:pic>
            <p:nvPicPr>
              <p:cNvPr id="223" name="Object 2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38165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6" name="그룹 1076"/>
            <p:cNvGrpSpPr/>
            <p:nvPr/>
          </p:nvGrpSpPr>
          <p:grpSpPr>
            <a:xfrm>
              <a:off x="11852050" y="9051387"/>
              <a:ext cx="180152" cy="309463"/>
              <a:chOff x="11852050" y="9051387"/>
              <a:chExt cx="180152" cy="309463"/>
            </a:xfrm>
          </p:grpSpPr>
          <p:pic>
            <p:nvPicPr>
              <p:cNvPr id="226" name="Object 2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52050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7" name="그룹 1077"/>
            <p:cNvGrpSpPr/>
            <p:nvPr/>
          </p:nvGrpSpPr>
          <p:grpSpPr>
            <a:xfrm>
              <a:off x="12258110" y="9053374"/>
              <a:ext cx="180152" cy="309463"/>
              <a:chOff x="12258110" y="9053374"/>
              <a:chExt cx="180152" cy="309463"/>
            </a:xfrm>
          </p:grpSpPr>
          <p:pic>
            <p:nvPicPr>
              <p:cNvPr id="229" name="Object 2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58110" y="9053374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8" name="그룹 1078"/>
            <p:cNvGrpSpPr/>
            <p:nvPr/>
          </p:nvGrpSpPr>
          <p:grpSpPr>
            <a:xfrm>
              <a:off x="12670008" y="9050393"/>
              <a:ext cx="180152" cy="309463"/>
              <a:chOff x="12670008" y="9050393"/>
              <a:chExt cx="180152" cy="309463"/>
            </a:xfrm>
          </p:grpSpPr>
          <p:pic>
            <p:nvPicPr>
              <p:cNvPr id="232" name="Object 2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70008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9" name="그룹 1079"/>
            <p:cNvGrpSpPr/>
            <p:nvPr/>
          </p:nvGrpSpPr>
          <p:grpSpPr>
            <a:xfrm>
              <a:off x="13066544" y="9052380"/>
              <a:ext cx="180152" cy="309463"/>
              <a:chOff x="13066544" y="9052380"/>
              <a:chExt cx="180152" cy="309463"/>
            </a:xfrm>
          </p:grpSpPr>
          <p:pic>
            <p:nvPicPr>
              <p:cNvPr id="235" name="Object 2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66544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0" name="그룹 1080"/>
            <p:cNvGrpSpPr/>
            <p:nvPr/>
          </p:nvGrpSpPr>
          <p:grpSpPr>
            <a:xfrm>
              <a:off x="13480429" y="9051387"/>
              <a:ext cx="180152" cy="309463"/>
              <a:chOff x="13480429" y="9051387"/>
              <a:chExt cx="180152" cy="309463"/>
            </a:xfrm>
          </p:grpSpPr>
          <p:pic>
            <p:nvPicPr>
              <p:cNvPr id="238" name="Object 2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80429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1" name="그룹 1081"/>
            <p:cNvGrpSpPr/>
            <p:nvPr/>
          </p:nvGrpSpPr>
          <p:grpSpPr>
            <a:xfrm>
              <a:off x="13886489" y="9053374"/>
              <a:ext cx="180152" cy="309463"/>
              <a:chOff x="13886489" y="9053374"/>
              <a:chExt cx="180152" cy="309463"/>
            </a:xfrm>
          </p:grpSpPr>
          <p:pic>
            <p:nvPicPr>
              <p:cNvPr id="241" name="Object 2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86489" y="9053374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2" name="그룹 1082"/>
            <p:cNvGrpSpPr/>
            <p:nvPr/>
          </p:nvGrpSpPr>
          <p:grpSpPr>
            <a:xfrm>
              <a:off x="14310980" y="9051387"/>
              <a:ext cx="180152" cy="309463"/>
              <a:chOff x="14310980" y="9051387"/>
              <a:chExt cx="180152" cy="309463"/>
            </a:xfrm>
          </p:grpSpPr>
          <p:pic>
            <p:nvPicPr>
              <p:cNvPr id="244" name="Object 2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10980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3" name="그룹 1083"/>
            <p:cNvGrpSpPr/>
            <p:nvPr/>
          </p:nvGrpSpPr>
          <p:grpSpPr>
            <a:xfrm>
              <a:off x="14724866" y="9050393"/>
              <a:ext cx="180152" cy="309463"/>
              <a:chOff x="14724866" y="9050393"/>
              <a:chExt cx="180152" cy="309463"/>
            </a:xfrm>
          </p:grpSpPr>
          <p:pic>
            <p:nvPicPr>
              <p:cNvPr id="247" name="Object 2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724866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4" name="그룹 1084"/>
            <p:cNvGrpSpPr/>
            <p:nvPr/>
          </p:nvGrpSpPr>
          <p:grpSpPr>
            <a:xfrm>
              <a:off x="15130926" y="9052380"/>
              <a:ext cx="180152" cy="309463"/>
              <a:chOff x="15130926" y="9052380"/>
              <a:chExt cx="180152" cy="309463"/>
            </a:xfrm>
          </p:grpSpPr>
          <p:pic>
            <p:nvPicPr>
              <p:cNvPr id="250" name="Object 2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30926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5" name="그룹 1085"/>
            <p:cNvGrpSpPr/>
            <p:nvPr/>
          </p:nvGrpSpPr>
          <p:grpSpPr>
            <a:xfrm>
              <a:off x="15542823" y="9049400"/>
              <a:ext cx="180152" cy="309463"/>
              <a:chOff x="15542823" y="9049400"/>
              <a:chExt cx="180152" cy="309463"/>
            </a:xfrm>
          </p:grpSpPr>
          <p:pic>
            <p:nvPicPr>
              <p:cNvPr id="253" name="Object 2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42823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6" name="그룹 1086"/>
            <p:cNvGrpSpPr/>
            <p:nvPr/>
          </p:nvGrpSpPr>
          <p:grpSpPr>
            <a:xfrm>
              <a:off x="15939359" y="9051387"/>
              <a:ext cx="180152" cy="309463"/>
              <a:chOff x="15939359" y="9051387"/>
              <a:chExt cx="180152" cy="309463"/>
            </a:xfrm>
          </p:grpSpPr>
          <p:pic>
            <p:nvPicPr>
              <p:cNvPr id="256" name="Object 25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39359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7" name="그룹 1087"/>
            <p:cNvGrpSpPr/>
            <p:nvPr/>
          </p:nvGrpSpPr>
          <p:grpSpPr>
            <a:xfrm>
              <a:off x="16353245" y="9050393"/>
              <a:ext cx="180152" cy="309463"/>
              <a:chOff x="16353245" y="9050393"/>
              <a:chExt cx="180152" cy="309463"/>
            </a:xfrm>
          </p:grpSpPr>
          <p:pic>
            <p:nvPicPr>
              <p:cNvPr id="259" name="Object 2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3245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8" name="그룹 1088"/>
            <p:cNvGrpSpPr/>
            <p:nvPr/>
          </p:nvGrpSpPr>
          <p:grpSpPr>
            <a:xfrm>
              <a:off x="16759304" y="9052380"/>
              <a:ext cx="180152" cy="309463"/>
              <a:chOff x="16759304" y="9052380"/>
              <a:chExt cx="180152" cy="309463"/>
            </a:xfrm>
          </p:grpSpPr>
          <p:pic>
            <p:nvPicPr>
              <p:cNvPr id="262" name="Object 26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59304" y="9052380"/>
                <a:ext cx="180152" cy="309463"/>
              </a:xfrm>
              <a:prstGeom prst="rect">
                <a:avLst/>
              </a:prstGeom>
            </p:spPr>
          </p:pic>
        </p:grpSp>
      </p:grpSp>
      <p:grpSp>
        <p:nvGrpSpPr>
          <p:cNvPr id="1089" name="그룹 1089"/>
          <p:cNvGrpSpPr/>
          <p:nvPr/>
        </p:nvGrpSpPr>
        <p:grpSpPr>
          <a:xfrm>
            <a:off x="7619" y="8885289"/>
            <a:ext cx="18285714" cy="562965"/>
            <a:chOff x="7619" y="8885289"/>
            <a:chExt cx="18285714" cy="562965"/>
          </a:xfrm>
        </p:grpSpPr>
        <p:grpSp>
          <p:nvGrpSpPr>
            <p:cNvPr id="1090" name="그룹 1090"/>
            <p:cNvGrpSpPr/>
            <p:nvPr/>
          </p:nvGrpSpPr>
          <p:grpSpPr>
            <a:xfrm>
              <a:off x="7619" y="8885289"/>
              <a:ext cx="18285714" cy="562965"/>
              <a:chOff x="7619" y="8885289"/>
              <a:chExt cx="18285714" cy="562965"/>
            </a:xfrm>
          </p:grpSpPr>
          <p:pic>
            <p:nvPicPr>
              <p:cNvPr id="267" name="Object 2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19" y="8885289"/>
                <a:ext cx="18285714" cy="562965"/>
              </a:xfrm>
              <a:prstGeom prst="rect">
                <a:avLst/>
              </a:prstGeom>
            </p:spPr>
          </p:pic>
        </p:grpSp>
        <p:grpSp>
          <p:nvGrpSpPr>
            <p:cNvPr id="1091" name="그룹 1091"/>
            <p:cNvGrpSpPr/>
            <p:nvPr/>
          </p:nvGrpSpPr>
          <p:grpSpPr>
            <a:xfrm>
              <a:off x="99639" y="8967471"/>
              <a:ext cx="208998" cy="359014"/>
              <a:chOff x="99639" y="8967471"/>
              <a:chExt cx="208998" cy="359014"/>
            </a:xfrm>
          </p:grpSpPr>
          <p:pic>
            <p:nvPicPr>
              <p:cNvPr id="270" name="Object 26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639" y="896747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2" name="그룹 1092"/>
            <p:cNvGrpSpPr/>
            <p:nvPr/>
          </p:nvGrpSpPr>
          <p:grpSpPr>
            <a:xfrm>
              <a:off x="559669" y="8965166"/>
              <a:ext cx="208998" cy="359014"/>
              <a:chOff x="559669" y="8965166"/>
              <a:chExt cx="208998" cy="359014"/>
            </a:xfrm>
          </p:grpSpPr>
          <p:pic>
            <p:nvPicPr>
              <p:cNvPr id="273" name="Object 27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9669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3" name="그룹 1093"/>
            <p:cNvGrpSpPr/>
            <p:nvPr/>
          </p:nvGrpSpPr>
          <p:grpSpPr>
            <a:xfrm>
              <a:off x="1039826" y="8966319"/>
              <a:ext cx="208998" cy="359014"/>
              <a:chOff x="1039826" y="8966319"/>
              <a:chExt cx="208998" cy="359014"/>
            </a:xfrm>
          </p:grpSpPr>
          <p:pic>
            <p:nvPicPr>
              <p:cNvPr id="276" name="Object 27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39826" y="896631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4" name="그룹 1094"/>
            <p:cNvGrpSpPr/>
            <p:nvPr/>
          </p:nvGrpSpPr>
          <p:grpSpPr>
            <a:xfrm>
              <a:off x="1499856" y="8964014"/>
              <a:ext cx="208998" cy="359014"/>
              <a:chOff x="1499856" y="8964014"/>
              <a:chExt cx="208998" cy="359014"/>
            </a:xfrm>
          </p:grpSpPr>
          <p:pic>
            <p:nvPicPr>
              <p:cNvPr id="279" name="Object 27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9856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5" name="그룹 1095"/>
            <p:cNvGrpSpPr/>
            <p:nvPr/>
          </p:nvGrpSpPr>
          <p:grpSpPr>
            <a:xfrm>
              <a:off x="1977707" y="8967471"/>
              <a:ext cx="208998" cy="359014"/>
              <a:chOff x="1977707" y="8967471"/>
              <a:chExt cx="208998" cy="359014"/>
            </a:xfrm>
          </p:grpSpPr>
          <p:pic>
            <p:nvPicPr>
              <p:cNvPr id="282" name="Object 28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77707" y="896747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6" name="그룹 1096"/>
            <p:cNvGrpSpPr/>
            <p:nvPr/>
          </p:nvGrpSpPr>
          <p:grpSpPr>
            <a:xfrm>
              <a:off x="2437737" y="8965166"/>
              <a:ext cx="208998" cy="359014"/>
              <a:chOff x="2437737" y="8965166"/>
              <a:chExt cx="208998" cy="359014"/>
            </a:xfrm>
          </p:grpSpPr>
          <p:pic>
            <p:nvPicPr>
              <p:cNvPr id="285" name="Object 28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437737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7" name="그룹 1097"/>
            <p:cNvGrpSpPr/>
            <p:nvPr/>
          </p:nvGrpSpPr>
          <p:grpSpPr>
            <a:xfrm>
              <a:off x="2917894" y="8966319"/>
              <a:ext cx="208998" cy="359014"/>
              <a:chOff x="2917894" y="8966319"/>
              <a:chExt cx="208998" cy="359014"/>
            </a:xfrm>
          </p:grpSpPr>
          <p:pic>
            <p:nvPicPr>
              <p:cNvPr id="288" name="Object 28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17894" y="896631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8" name="그룹 1098"/>
            <p:cNvGrpSpPr/>
            <p:nvPr/>
          </p:nvGrpSpPr>
          <p:grpSpPr>
            <a:xfrm>
              <a:off x="3377923" y="8964014"/>
              <a:ext cx="208998" cy="359014"/>
              <a:chOff x="3377923" y="8964014"/>
              <a:chExt cx="208998" cy="359014"/>
            </a:xfrm>
          </p:grpSpPr>
          <p:pic>
            <p:nvPicPr>
              <p:cNvPr id="291" name="Object 29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77923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9" name="그룹 1099"/>
            <p:cNvGrpSpPr/>
            <p:nvPr/>
          </p:nvGrpSpPr>
          <p:grpSpPr>
            <a:xfrm>
              <a:off x="3861498" y="8965166"/>
              <a:ext cx="208998" cy="359014"/>
              <a:chOff x="3861498" y="8965166"/>
              <a:chExt cx="208998" cy="359014"/>
            </a:xfrm>
          </p:grpSpPr>
          <p:pic>
            <p:nvPicPr>
              <p:cNvPr id="294" name="Object 29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61498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0" name="그룹 1100"/>
            <p:cNvGrpSpPr/>
            <p:nvPr/>
          </p:nvGrpSpPr>
          <p:grpSpPr>
            <a:xfrm>
              <a:off x="4321527" y="8962861"/>
              <a:ext cx="208998" cy="359014"/>
              <a:chOff x="4321527" y="8962861"/>
              <a:chExt cx="208998" cy="359014"/>
            </a:xfrm>
          </p:grpSpPr>
          <p:pic>
            <p:nvPicPr>
              <p:cNvPr id="297" name="Object 29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321527" y="896286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1" name="그룹 1101"/>
            <p:cNvGrpSpPr/>
            <p:nvPr/>
          </p:nvGrpSpPr>
          <p:grpSpPr>
            <a:xfrm>
              <a:off x="4801684" y="8964014"/>
              <a:ext cx="208998" cy="359014"/>
              <a:chOff x="4801684" y="8964014"/>
              <a:chExt cx="208998" cy="359014"/>
            </a:xfrm>
          </p:grpSpPr>
          <p:pic>
            <p:nvPicPr>
              <p:cNvPr id="300" name="Object 29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01684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2" name="그룹 1102"/>
            <p:cNvGrpSpPr/>
            <p:nvPr/>
          </p:nvGrpSpPr>
          <p:grpSpPr>
            <a:xfrm>
              <a:off x="5272763" y="8961709"/>
              <a:ext cx="208998" cy="359014"/>
              <a:chOff x="5272763" y="8961709"/>
              <a:chExt cx="208998" cy="359014"/>
            </a:xfrm>
          </p:grpSpPr>
          <p:pic>
            <p:nvPicPr>
              <p:cNvPr id="303" name="Object 30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272763" y="896170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3" name="그룹 1103"/>
            <p:cNvGrpSpPr/>
            <p:nvPr/>
          </p:nvGrpSpPr>
          <p:grpSpPr>
            <a:xfrm>
              <a:off x="5750614" y="8965166"/>
              <a:ext cx="208998" cy="359014"/>
              <a:chOff x="5750614" y="8965166"/>
              <a:chExt cx="208998" cy="359014"/>
            </a:xfrm>
          </p:grpSpPr>
          <p:pic>
            <p:nvPicPr>
              <p:cNvPr id="306" name="Object 30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50614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4" name="그룹 1104"/>
            <p:cNvGrpSpPr/>
            <p:nvPr/>
          </p:nvGrpSpPr>
          <p:grpSpPr>
            <a:xfrm>
              <a:off x="6210644" y="8962861"/>
              <a:ext cx="208998" cy="359014"/>
              <a:chOff x="6210644" y="8962861"/>
              <a:chExt cx="208998" cy="359014"/>
            </a:xfrm>
          </p:grpSpPr>
          <p:pic>
            <p:nvPicPr>
              <p:cNvPr id="309" name="Object 30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10644" y="896286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5" name="그룹 1105"/>
            <p:cNvGrpSpPr/>
            <p:nvPr/>
          </p:nvGrpSpPr>
          <p:grpSpPr>
            <a:xfrm>
              <a:off x="6690801" y="8964014"/>
              <a:ext cx="208998" cy="359014"/>
              <a:chOff x="6690801" y="8964014"/>
              <a:chExt cx="208998" cy="359014"/>
            </a:xfrm>
          </p:grpSpPr>
          <p:pic>
            <p:nvPicPr>
              <p:cNvPr id="312" name="Object 31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90801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6" name="그룹 1106"/>
            <p:cNvGrpSpPr/>
            <p:nvPr/>
          </p:nvGrpSpPr>
          <p:grpSpPr>
            <a:xfrm>
              <a:off x="7161879" y="8961709"/>
              <a:ext cx="208998" cy="359014"/>
              <a:chOff x="7161879" y="8961709"/>
              <a:chExt cx="208998" cy="359014"/>
            </a:xfrm>
          </p:grpSpPr>
          <p:pic>
            <p:nvPicPr>
              <p:cNvPr id="315" name="Object 31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61879" y="896170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7" name="그룹 1107"/>
            <p:cNvGrpSpPr/>
            <p:nvPr/>
          </p:nvGrpSpPr>
          <p:grpSpPr>
            <a:xfrm>
              <a:off x="7645087" y="8968047"/>
              <a:ext cx="208998" cy="359014"/>
              <a:chOff x="7645087" y="8968047"/>
              <a:chExt cx="208998" cy="359014"/>
            </a:xfrm>
          </p:grpSpPr>
          <p:pic>
            <p:nvPicPr>
              <p:cNvPr id="318" name="Object 3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45087" y="8968047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8" name="그룹 1108"/>
            <p:cNvGrpSpPr/>
            <p:nvPr/>
          </p:nvGrpSpPr>
          <p:grpSpPr>
            <a:xfrm>
              <a:off x="8105117" y="8965743"/>
              <a:ext cx="208998" cy="359014"/>
              <a:chOff x="8105117" y="8965743"/>
              <a:chExt cx="208998" cy="359014"/>
            </a:xfrm>
          </p:grpSpPr>
          <p:pic>
            <p:nvPicPr>
              <p:cNvPr id="321" name="Object 3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05117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9" name="그룹 1109"/>
            <p:cNvGrpSpPr/>
            <p:nvPr/>
          </p:nvGrpSpPr>
          <p:grpSpPr>
            <a:xfrm>
              <a:off x="8585274" y="8966895"/>
              <a:ext cx="208998" cy="359014"/>
              <a:chOff x="8585274" y="8966895"/>
              <a:chExt cx="208998" cy="359014"/>
            </a:xfrm>
          </p:grpSpPr>
          <p:pic>
            <p:nvPicPr>
              <p:cNvPr id="324" name="Object 3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585274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0" name="그룹 1110"/>
            <p:cNvGrpSpPr/>
            <p:nvPr/>
          </p:nvGrpSpPr>
          <p:grpSpPr>
            <a:xfrm>
              <a:off x="9045304" y="8964590"/>
              <a:ext cx="208998" cy="359014"/>
              <a:chOff x="9045304" y="8964590"/>
              <a:chExt cx="208998" cy="359014"/>
            </a:xfrm>
          </p:grpSpPr>
          <p:pic>
            <p:nvPicPr>
              <p:cNvPr id="327" name="Object 3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045304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1" name="그룹 1111"/>
            <p:cNvGrpSpPr/>
            <p:nvPr/>
          </p:nvGrpSpPr>
          <p:grpSpPr>
            <a:xfrm>
              <a:off x="9523155" y="8968047"/>
              <a:ext cx="208998" cy="359014"/>
              <a:chOff x="9523155" y="8968047"/>
              <a:chExt cx="208998" cy="359014"/>
            </a:xfrm>
          </p:grpSpPr>
          <p:pic>
            <p:nvPicPr>
              <p:cNvPr id="330" name="Object 3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23155" y="8968047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2" name="그룹 1112"/>
            <p:cNvGrpSpPr/>
            <p:nvPr/>
          </p:nvGrpSpPr>
          <p:grpSpPr>
            <a:xfrm>
              <a:off x="9983185" y="8965743"/>
              <a:ext cx="208998" cy="359014"/>
              <a:chOff x="9983185" y="8965743"/>
              <a:chExt cx="208998" cy="359014"/>
            </a:xfrm>
          </p:grpSpPr>
          <p:pic>
            <p:nvPicPr>
              <p:cNvPr id="333" name="Object 3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83185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3" name="그룹 1113"/>
            <p:cNvGrpSpPr/>
            <p:nvPr/>
          </p:nvGrpSpPr>
          <p:grpSpPr>
            <a:xfrm>
              <a:off x="10463342" y="8966895"/>
              <a:ext cx="208998" cy="359014"/>
              <a:chOff x="10463342" y="8966895"/>
              <a:chExt cx="208998" cy="359014"/>
            </a:xfrm>
          </p:grpSpPr>
          <p:pic>
            <p:nvPicPr>
              <p:cNvPr id="336" name="Object 3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63342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4" name="그룹 1114"/>
            <p:cNvGrpSpPr/>
            <p:nvPr/>
          </p:nvGrpSpPr>
          <p:grpSpPr>
            <a:xfrm>
              <a:off x="10923371" y="8964590"/>
              <a:ext cx="208998" cy="359014"/>
              <a:chOff x="10923371" y="8964590"/>
              <a:chExt cx="208998" cy="359014"/>
            </a:xfrm>
          </p:grpSpPr>
          <p:pic>
            <p:nvPicPr>
              <p:cNvPr id="339" name="Object 3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23371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5" name="그룹 1115"/>
            <p:cNvGrpSpPr/>
            <p:nvPr/>
          </p:nvGrpSpPr>
          <p:grpSpPr>
            <a:xfrm>
              <a:off x="11406946" y="8965743"/>
              <a:ext cx="208998" cy="359014"/>
              <a:chOff x="11406946" y="8965743"/>
              <a:chExt cx="208998" cy="359014"/>
            </a:xfrm>
          </p:grpSpPr>
          <p:pic>
            <p:nvPicPr>
              <p:cNvPr id="342" name="Object 3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06946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6" name="그룹 1116"/>
            <p:cNvGrpSpPr/>
            <p:nvPr/>
          </p:nvGrpSpPr>
          <p:grpSpPr>
            <a:xfrm>
              <a:off x="11866975" y="8963438"/>
              <a:ext cx="208998" cy="359014"/>
              <a:chOff x="11866975" y="8963438"/>
              <a:chExt cx="208998" cy="359014"/>
            </a:xfrm>
          </p:grpSpPr>
          <p:pic>
            <p:nvPicPr>
              <p:cNvPr id="345" name="Object 3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866975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7" name="그룹 1117"/>
            <p:cNvGrpSpPr/>
            <p:nvPr/>
          </p:nvGrpSpPr>
          <p:grpSpPr>
            <a:xfrm>
              <a:off x="12347132" y="8964590"/>
              <a:ext cx="208998" cy="359014"/>
              <a:chOff x="12347132" y="8964590"/>
              <a:chExt cx="208998" cy="359014"/>
            </a:xfrm>
          </p:grpSpPr>
          <p:pic>
            <p:nvPicPr>
              <p:cNvPr id="348" name="Object 34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47132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8" name="그룹 1118"/>
            <p:cNvGrpSpPr/>
            <p:nvPr/>
          </p:nvGrpSpPr>
          <p:grpSpPr>
            <a:xfrm>
              <a:off x="12818211" y="8962285"/>
              <a:ext cx="208998" cy="359014"/>
              <a:chOff x="12818211" y="8962285"/>
              <a:chExt cx="208998" cy="359014"/>
            </a:xfrm>
          </p:grpSpPr>
          <p:pic>
            <p:nvPicPr>
              <p:cNvPr id="351" name="Object 35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18211" y="896228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9" name="그룹 1119"/>
            <p:cNvGrpSpPr/>
            <p:nvPr/>
          </p:nvGrpSpPr>
          <p:grpSpPr>
            <a:xfrm>
              <a:off x="13296062" y="8965743"/>
              <a:ext cx="208998" cy="359014"/>
              <a:chOff x="13296062" y="8965743"/>
              <a:chExt cx="208998" cy="359014"/>
            </a:xfrm>
          </p:grpSpPr>
          <p:pic>
            <p:nvPicPr>
              <p:cNvPr id="354" name="Object 35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296062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0" name="그룹 1120"/>
            <p:cNvGrpSpPr/>
            <p:nvPr/>
          </p:nvGrpSpPr>
          <p:grpSpPr>
            <a:xfrm>
              <a:off x="13756092" y="8963438"/>
              <a:ext cx="208998" cy="359014"/>
              <a:chOff x="13756092" y="8963438"/>
              <a:chExt cx="208998" cy="359014"/>
            </a:xfrm>
          </p:grpSpPr>
          <p:pic>
            <p:nvPicPr>
              <p:cNvPr id="357" name="Object 3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56092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1" name="그룹 1121"/>
            <p:cNvGrpSpPr/>
            <p:nvPr/>
          </p:nvGrpSpPr>
          <p:grpSpPr>
            <a:xfrm>
              <a:off x="14236249" y="8964590"/>
              <a:ext cx="208998" cy="359014"/>
              <a:chOff x="14236249" y="8964590"/>
              <a:chExt cx="208998" cy="359014"/>
            </a:xfrm>
          </p:grpSpPr>
          <p:pic>
            <p:nvPicPr>
              <p:cNvPr id="360" name="Object 3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36249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2" name="그룹 1122"/>
            <p:cNvGrpSpPr/>
            <p:nvPr/>
          </p:nvGrpSpPr>
          <p:grpSpPr>
            <a:xfrm>
              <a:off x="14707327" y="8962285"/>
              <a:ext cx="208998" cy="359014"/>
              <a:chOff x="14707327" y="8962285"/>
              <a:chExt cx="208998" cy="359014"/>
            </a:xfrm>
          </p:grpSpPr>
          <p:pic>
            <p:nvPicPr>
              <p:cNvPr id="363" name="Object 36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707327" y="896228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3" name="그룹 1123"/>
            <p:cNvGrpSpPr/>
            <p:nvPr/>
          </p:nvGrpSpPr>
          <p:grpSpPr>
            <a:xfrm>
              <a:off x="15199789" y="8964590"/>
              <a:ext cx="208998" cy="359014"/>
              <a:chOff x="15199789" y="8964590"/>
              <a:chExt cx="208998" cy="359014"/>
            </a:xfrm>
          </p:grpSpPr>
          <p:pic>
            <p:nvPicPr>
              <p:cNvPr id="366" name="Object 36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99789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4" name="그룹 1124"/>
            <p:cNvGrpSpPr/>
            <p:nvPr/>
          </p:nvGrpSpPr>
          <p:grpSpPr>
            <a:xfrm>
              <a:off x="15679946" y="8965743"/>
              <a:ext cx="208998" cy="359014"/>
              <a:chOff x="15679946" y="8965743"/>
              <a:chExt cx="208998" cy="359014"/>
            </a:xfrm>
          </p:grpSpPr>
          <p:pic>
            <p:nvPicPr>
              <p:cNvPr id="369" name="Object 36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679946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5" name="그룹 1125"/>
            <p:cNvGrpSpPr/>
            <p:nvPr/>
          </p:nvGrpSpPr>
          <p:grpSpPr>
            <a:xfrm>
              <a:off x="16151024" y="8963438"/>
              <a:ext cx="208998" cy="359014"/>
              <a:chOff x="16151024" y="8963438"/>
              <a:chExt cx="208998" cy="359014"/>
            </a:xfrm>
          </p:grpSpPr>
          <p:pic>
            <p:nvPicPr>
              <p:cNvPr id="372" name="Object 37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151024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6" name="그룹 1126"/>
            <p:cNvGrpSpPr/>
            <p:nvPr/>
          </p:nvGrpSpPr>
          <p:grpSpPr>
            <a:xfrm>
              <a:off x="16628875" y="8966895"/>
              <a:ext cx="208998" cy="359014"/>
              <a:chOff x="16628875" y="8966895"/>
              <a:chExt cx="208998" cy="359014"/>
            </a:xfrm>
          </p:grpSpPr>
          <p:pic>
            <p:nvPicPr>
              <p:cNvPr id="375" name="Object 37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28875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7" name="그룹 1127"/>
            <p:cNvGrpSpPr/>
            <p:nvPr/>
          </p:nvGrpSpPr>
          <p:grpSpPr>
            <a:xfrm>
              <a:off x="17088905" y="8964590"/>
              <a:ext cx="208998" cy="359014"/>
              <a:chOff x="17088905" y="8964590"/>
              <a:chExt cx="208998" cy="359014"/>
            </a:xfrm>
          </p:grpSpPr>
          <p:pic>
            <p:nvPicPr>
              <p:cNvPr id="378" name="Object 37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088905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8" name="그룹 1128"/>
            <p:cNvGrpSpPr/>
            <p:nvPr/>
          </p:nvGrpSpPr>
          <p:grpSpPr>
            <a:xfrm>
              <a:off x="17569062" y="8965743"/>
              <a:ext cx="208998" cy="359014"/>
              <a:chOff x="17569062" y="8965743"/>
              <a:chExt cx="208998" cy="359014"/>
            </a:xfrm>
          </p:grpSpPr>
          <p:pic>
            <p:nvPicPr>
              <p:cNvPr id="381" name="Object 38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569062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9" name="그룹 1129"/>
            <p:cNvGrpSpPr/>
            <p:nvPr/>
          </p:nvGrpSpPr>
          <p:grpSpPr>
            <a:xfrm>
              <a:off x="18040141" y="8963438"/>
              <a:ext cx="208998" cy="359014"/>
              <a:chOff x="18040141" y="8963438"/>
              <a:chExt cx="208998" cy="359014"/>
            </a:xfrm>
          </p:grpSpPr>
          <p:pic>
            <p:nvPicPr>
              <p:cNvPr id="384" name="Object 38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8040141" y="8963438"/>
                <a:ext cx="208998" cy="3590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C3A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27551" y="814829"/>
            <a:ext cx="300000" cy="8637009"/>
            <a:chOff x="16827551" y="814829"/>
            <a:chExt cx="300000" cy="86370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7551" y="814829"/>
              <a:ext cx="300000" cy="8637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3869" y="4548571"/>
            <a:ext cx="6497977" cy="1263013"/>
            <a:chOff x="5893869" y="4548571"/>
            <a:chExt cx="6497977" cy="12630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3869" y="4548571"/>
              <a:ext cx="6497977" cy="12630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6394" y="4472556"/>
            <a:ext cx="5880978" cy="14765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4286" y="784578"/>
            <a:ext cx="300000" cy="8637009"/>
            <a:chOff x="1214286" y="784578"/>
            <a:chExt cx="300000" cy="86370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86" y="784578"/>
              <a:ext cx="300000" cy="8637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84578"/>
            <a:ext cx="18285714" cy="562965"/>
            <a:chOff x="0" y="784578"/>
            <a:chExt cx="18285714" cy="56296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784578"/>
              <a:ext cx="18285714" cy="562965"/>
              <a:chOff x="0" y="784578"/>
              <a:chExt cx="18285714" cy="56296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784578"/>
                <a:ext cx="18285714" cy="56296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2020" y="906345"/>
              <a:ext cx="208998" cy="359014"/>
              <a:chOff x="92020" y="906345"/>
              <a:chExt cx="208998" cy="3590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020" y="90634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52050" y="908650"/>
              <a:ext cx="208998" cy="359014"/>
              <a:chOff x="552050" y="908650"/>
              <a:chExt cx="208998" cy="3590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050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32207" y="907498"/>
              <a:ext cx="208998" cy="359014"/>
              <a:chOff x="1032207" y="907498"/>
              <a:chExt cx="208998" cy="3590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2207" y="90749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92237" y="909803"/>
              <a:ext cx="208998" cy="359014"/>
              <a:chOff x="1492237" y="909803"/>
              <a:chExt cx="208998" cy="35901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92237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970088" y="906345"/>
              <a:ext cx="208998" cy="359014"/>
              <a:chOff x="1970088" y="906345"/>
              <a:chExt cx="208998" cy="35901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70088" y="90634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430118" y="908650"/>
              <a:ext cx="208998" cy="359014"/>
              <a:chOff x="2430118" y="908650"/>
              <a:chExt cx="208998" cy="35901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30118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910275" y="907498"/>
              <a:ext cx="208998" cy="359014"/>
              <a:chOff x="2910275" y="907498"/>
              <a:chExt cx="208998" cy="3590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10275" y="90749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370304" y="909803"/>
              <a:ext cx="208998" cy="359014"/>
              <a:chOff x="3370304" y="909803"/>
              <a:chExt cx="208998" cy="35901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70304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853878" y="908650"/>
              <a:ext cx="208998" cy="359014"/>
              <a:chOff x="3853878" y="908650"/>
              <a:chExt cx="208998" cy="35901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53878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313908" y="910955"/>
              <a:ext cx="208998" cy="359014"/>
              <a:chOff x="4313908" y="910955"/>
              <a:chExt cx="208998" cy="35901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13908" y="91095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794065" y="909803"/>
              <a:ext cx="208998" cy="359014"/>
              <a:chOff x="4794065" y="909803"/>
              <a:chExt cx="208998" cy="35901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94065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265144" y="912108"/>
              <a:ext cx="208998" cy="359014"/>
              <a:chOff x="5265144" y="912108"/>
              <a:chExt cx="208998" cy="35901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265144" y="91210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742995" y="908650"/>
              <a:ext cx="208998" cy="359014"/>
              <a:chOff x="5742995" y="908650"/>
              <a:chExt cx="208998" cy="35901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42995" y="90865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203025" y="910955"/>
              <a:ext cx="208998" cy="359014"/>
              <a:chOff x="6203025" y="910955"/>
              <a:chExt cx="208998" cy="35901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03025" y="91095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683182" y="909803"/>
              <a:ext cx="208998" cy="359014"/>
              <a:chOff x="6683182" y="909803"/>
              <a:chExt cx="208998" cy="359014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83182" y="90980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154260" y="912108"/>
              <a:ext cx="208998" cy="359014"/>
              <a:chOff x="7154260" y="912108"/>
              <a:chExt cx="208998" cy="359014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54260" y="91210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7637468" y="905769"/>
              <a:ext cx="208998" cy="359014"/>
              <a:chOff x="7637468" y="905769"/>
              <a:chExt cx="208998" cy="35901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37468" y="90576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8097498" y="908074"/>
              <a:ext cx="208998" cy="359014"/>
              <a:chOff x="8097498" y="908074"/>
              <a:chExt cx="208998" cy="35901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97498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577655" y="906921"/>
              <a:ext cx="208998" cy="359014"/>
              <a:chOff x="8577655" y="906921"/>
              <a:chExt cx="208998" cy="35901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7655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9037685" y="909226"/>
              <a:ext cx="208998" cy="359014"/>
              <a:chOff x="9037685" y="909226"/>
              <a:chExt cx="208998" cy="35901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37685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9515536" y="905769"/>
              <a:ext cx="208998" cy="359014"/>
              <a:chOff x="9515536" y="905769"/>
              <a:chExt cx="208998" cy="35901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15536" y="90576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9975566" y="908074"/>
              <a:ext cx="208998" cy="359014"/>
              <a:chOff x="9975566" y="908074"/>
              <a:chExt cx="208998" cy="359014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75566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0455723" y="906921"/>
              <a:ext cx="208998" cy="359014"/>
              <a:chOff x="10455723" y="906921"/>
              <a:chExt cx="208998" cy="35901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55723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0915752" y="909226"/>
              <a:ext cx="208998" cy="359014"/>
              <a:chOff x="10915752" y="909226"/>
              <a:chExt cx="208998" cy="359014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15752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1399326" y="908074"/>
              <a:ext cx="208998" cy="359014"/>
              <a:chOff x="11399326" y="908074"/>
              <a:chExt cx="208998" cy="359014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99326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1859356" y="910379"/>
              <a:ext cx="208998" cy="359014"/>
              <a:chOff x="11859356" y="910379"/>
              <a:chExt cx="208998" cy="35901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59356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2339513" y="909226"/>
              <a:ext cx="208998" cy="359014"/>
              <a:chOff x="12339513" y="909226"/>
              <a:chExt cx="208998" cy="35901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39513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2810592" y="911531"/>
              <a:ext cx="208998" cy="359014"/>
              <a:chOff x="12810592" y="911531"/>
              <a:chExt cx="208998" cy="359014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10592" y="91153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288443" y="908074"/>
              <a:ext cx="208998" cy="359014"/>
              <a:chOff x="13288443" y="908074"/>
              <a:chExt cx="208998" cy="359014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88443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3748473" y="910379"/>
              <a:ext cx="208998" cy="359014"/>
              <a:chOff x="13748473" y="910379"/>
              <a:chExt cx="208998" cy="359014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48473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4228630" y="909226"/>
              <a:ext cx="208998" cy="359014"/>
              <a:chOff x="14228630" y="909226"/>
              <a:chExt cx="208998" cy="359014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28630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4699708" y="911531"/>
              <a:ext cx="208998" cy="359014"/>
              <a:chOff x="14699708" y="911531"/>
              <a:chExt cx="208998" cy="359014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99708" y="91153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192170" y="909226"/>
              <a:ext cx="208998" cy="359014"/>
              <a:chOff x="15192170" y="909226"/>
              <a:chExt cx="208998" cy="359014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92170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672327" y="908074"/>
              <a:ext cx="208998" cy="359014"/>
              <a:chOff x="15672327" y="908074"/>
              <a:chExt cx="208998" cy="359014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72327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6143405" y="910379"/>
              <a:ext cx="208998" cy="359014"/>
              <a:chOff x="16143405" y="910379"/>
              <a:chExt cx="208998" cy="359014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143405" y="91037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6621256" y="906921"/>
              <a:ext cx="208998" cy="359014"/>
              <a:chOff x="16621256" y="906921"/>
              <a:chExt cx="208998" cy="359014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21256" y="90692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081286" y="909226"/>
              <a:ext cx="208998" cy="359014"/>
              <a:chOff x="17081286" y="909226"/>
              <a:chExt cx="208998" cy="359014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81286" y="90922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561443" y="908074"/>
              <a:ext cx="208998" cy="359014"/>
              <a:chOff x="17561443" y="908074"/>
              <a:chExt cx="208998" cy="359014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61443" y="90807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8032522" y="910379"/>
              <a:ext cx="208998" cy="359014"/>
              <a:chOff x="18032522" y="910379"/>
              <a:chExt cx="208998" cy="359014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032522" y="910379"/>
                <a:ext cx="208998" cy="359014"/>
              </a:xfrm>
              <a:prstGeom prst="rect">
                <a:avLst/>
              </a:prstGeom>
            </p:spPr>
          </p:pic>
        </p:grpSp>
      </p:grpSp>
      <p:grpSp>
        <p:nvGrpSpPr>
          <p:cNvPr id="1048" name="그룹 1048"/>
          <p:cNvGrpSpPr/>
          <p:nvPr/>
        </p:nvGrpSpPr>
        <p:grpSpPr>
          <a:xfrm>
            <a:off x="1215647" y="8943942"/>
            <a:ext cx="15761905" cy="485264"/>
            <a:chOff x="1215647" y="8943942"/>
            <a:chExt cx="15761905" cy="485264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1215647" y="8943942"/>
              <a:ext cx="15761905" cy="485264"/>
              <a:chOff x="1215647" y="8943942"/>
              <a:chExt cx="15761905" cy="485264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5647" y="8943942"/>
                <a:ext cx="15761905" cy="485264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294966" y="9048903"/>
              <a:ext cx="180152" cy="309463"/>
              <a:chOff x="1294966" y="9048903"/>
              <a:chExt cx="180152" cy="309463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4966" y="904890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91502" y="9050890"/>
              <a:ext cx="180152" cy="309463"/>
              <a:chOff x="1691502" y="9050890"/>
              <a:chExt cx="180152" cy="309463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1502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2105388" y="9049897"/>
              <a:ext cx="180152" cy="309463"/>
              <a:chOff x="2105388" y="9049897"/>
              <a:chExt cx="180152" cy="309463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05388" y="904989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2501924" y="9051883"/>
              <a:ext cx="180152" cy="309463"/>
              <a:chOff x="2501924" y="9051883"/>
              <a:chExt cx="180152" cy="309463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01924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2913821" y="9048903"/>
              <a:ext cx="180152" cy="309463"/>
              <a:chOff x="2913821" y="9048903"/>
              <a:chExt cx="180152" cy="309463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13821" y="904890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3310357" y="9050890"/>
              <a:ext cx="180152" cy="309463"/>
              <a:chOff x="3310357" y="9050890"/>
              <a:chExt cx="180152" cy="309463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10357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3724243" y="9049897"/>
              <a:ext cx="180152" cy="309463"/>
              <a:chOff x="3724243" y="9049897"/>
              <a:chExt cx="180152" cy="30946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24243" y="904989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4120779" y="9051883"/>
              <a:ext cx="180152" cy="309463"/>
              <a:chOff x="4120779" y="9051883"/>
              <a:chExt cx="180152" cy="309463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20779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4537610" y="9050890"/>
              <a:ext cx="180152" cy="309463"/>
              <a:chOff x="4537610" y="9050890"/>
              <a:chExt cx="180152" cy="309463"/>
            </a:xfrm>
          </p:grpSpPr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37610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4934146" y="9052877"/>
              <a:ext cx="180152" cy="309463"/>
              <a:chOff x="4934146" y="9052877"/>
              <a:chExt cx="180152" cy="309463"/>
            </a:xfrm>
          </p:grpSpPr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934146" y="905287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5348031" y="9051883"/>
              <a:ext cx="180152" cy="309463"/>
              <a:chOff x="5348031" y="9051883"/>
              <a:chExt cx="180152" cy="309463"/>
            </a:xfrm>
          </p:grpSpPr>
          <p:pic>
            <p:nvPicPr>
              <p:cNvPr id="178" name="Object 17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48031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1" name="그룹 1061"/>
            <p:cNvGrpSpPr/>
            <p:nvPr/>
          </p:nvGrpSpPr>
          <p:grpSpPr>
            <a:xfrm>
              <a:off x="5754091" y="9053870"/>
              <a:ext cx="180152" cy="309463"/>
              <a:chOff x="5754091" y="9053870"/>
              <a:chExt cx="180152" cy="309463"/>
            </a:xfrm>
          </p:grpSpPr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54091" y="905387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6165989" y="9050890"/>
              <a:ext cx="180152" cy="309463"/>
              <a:chOff x="6165989" y="9050890"/>
              <a:chExt cx="180152" cy="309463"/>
            </a:xfrm>
          </p:grpSpPr>
          <p:pic>
            <p:nvPicPr>
              <p:cNvPr id="184" name="Object 18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65989" y="905089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6562525" y="9052877"/>
              <a:ext cx="180152" cy="309463"/>
              <a:chOff x="6562525" y="9052877"/>
              <a:chExt cx="180152" cy="309463"/>
            </a:xfrm>
          </p:grpSpPr>
          <p:pic>
            <p:nvPicPr>
              <p:cNvPr id="187" name="Object 18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62525" y="905287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6976410" y="9051883"/>
              <a:ext cx="180152" cy="309463"/>
              <a:chOff x="6976410" y="9051883"/>
              <a:chExt cx="180152" cy="309463"/>
            </a:xfrm>
          </p:grpSpPr>
          <p:pic>
            <p:nvPicPr>
              <p:cNvPr id="190" name="Object 18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76410" y="905188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5" name="그룹 1065"/>
            <p:cNvGrpSpPr/>
            <p:nvPr/>
          </p:nvGrpSpPr>
          <p:grpSpPr>
            <a:xfrm>
              <a:off x="7382470" y="9053870"/>
              <a:ext cx="180152" cy="309463"/>
              <a:chOff x="7382470" y="9053870"/>
              <a:chExt cx="180152" cy="309463"/>
            </a:xfrm>
          </p:grpSpPr>
          <p:pic>
            <p:nvPicPr>
              <p:cNvPr id="193" name="Object 19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82470" y="905387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7798985" y="9048407"/>
              <a:ext cx="180152" cy="309463"/>
              <a:chOff x="7798985" y="9048407"/>
              <a:chExt cx="180152" cy="309463"/>
            </a:xfrm>
          </p:grpSpPr>
          <p:pic>
            <p:nvPicPr>
              <p:cNvPr id="196" name="Object 19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98985" y="904840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7" name="그룹 1067"/>
            <p:cNvGrpSpPr/>
            <p:nvPr/>
          </p:nvGrpSpPr>
          <p:grpSpPr>
            <a:xfrm>
              <a:off x="8195521" y="9050393"/>
              <a:ext cx="180152" cy="309463"/>
              <a:chOff x="8195521" y="9050393"/>
              <a:chExt cx="180152" cy="309463"/>
            </a:xfrm>
          </p:grpSpPr>
          <p:pic>
            <p:nvPicPr>
              <p:cNvPr id="199" name="Object 19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195521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8" name="그룹 1068"/>
            <p:cNvGrpSpPr/>
            <p:nvPr/>
          </p:nvGrpSpPr>
          <p:grpSpPr>
            <a:xfrm>
              <a:off x="8609407" y="9049400"/>
              <a:ext cx="180152" cy="309463"/>
              <a:chOff x="8609407" y="9049400"/>
              <a:chExt cx="180152" cy="309463"/>
            </a:xfrm>
          </p:grpSpPr>
          <p:pic>
            <p:nvPicPr>
              <p:cNvPr id="202" name="Object 20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9407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69" name="그룹 1069"/>
            <p:cNvGrpSpPr/>
            <p:nvPr/>
          </p:nvGrpSpPr>
          <p:grpSpPr>
            <a:xfrm>
              <a:off x="9005943" y="9051387"/>
              <a:ext cx="180152" cy="309463"/>
              <a:chOff x="9005943" y="9051387"/>
              <a:chExt cx="180152" cy="309463"/>
            </a:xfrm>
          </p:grpSpPr>
          <p:pic>
            <p:nvPicPr>
              <p:cNvPr id="205" name="Object 20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05943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0" name="그룹 1070"/>
            <p:cNvGrpSpPr/>
            <p:nvPr/>
          </p:nvGrpSpPr>
          <p:grpSpPr>
            <a:xfrm>
              <a:off x="9417840" y="9048407"/>
              <a:ext cx="180152" cy="309463"/>
              <a:chOff x="9417840" y="9048407"/>
              <a:chExt cx="180152" cy="309463"/>
            </a:xfrm>
          </p:grpSpPr>
          <p:pic>
            <p:nvPicPr>
              <p:cNvPr id="208" name="Object 20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17840" y="904840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1" name="그룹 1071"/>
            <p:cNvGrpSpPr/>
            <p:nvPr/>
          </p:nvGrpSpPr>
          <p:grpSpPr>
            <a:xfrm>
              <a:off x="9814376" y="9050393"/>
              <a:ext cx="180152" cy="309463"/>
              <a:chOff x="9814376" y="9050393"/>
              <a:chExt cx="180152" cy="309463"/>
            </a:xfrm>
          </p:grpSpPr>
          <p:pic>
            <p:nvPicPr>
              <p:cNvPr id="211" name="Object 21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14376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2" name="그룹 1072"/>
            <p:cNvGrpSpPr/>
            <p:nvPr/>
          </p:nvGrpSpPr>
          <p:grpSpPr>
            <a:xfrm>
              <a:off x="10228262" y="9049400"/>
              <a:ext cx="180152" cy="309463"/>
              <a:chOff x="10228262" y="9049400"/>
              <a:chExt cx="180152" cy="309463"/>
            </a:xfrm>
          </p:grpSpPr>
          <p:pic>
            <p:nvPicPr>
              <p:cNvPr id="214" name="Object 2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28262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3" name="그룹 1073"/>
            <p:cNvGrpSpPr/>
            <p:nvPr/>
          </p:nvGrpSpPr>
          <p:grpSpPr>
            <a:xfrm>
              <a:off x="10624798" y="9051387"/>
              <a:ext cx="180152" cy="309463"/>
              <a:chOff x="10624798" y="9051387"/>
              <a:chExt cx="180152" cy="309463"/>
            </a:xfrm>
          </p:grpSpPr>
          <p:pic>
            <p:nvPicPr>
              <p:cNvPr id="217" name="Object 2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24798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4" name="그룹 1074"/>
            <p:cNvGrpSpPr/>
            <p:nvPr/>
          </p:nvGrpSpPr>
          <p:grpSpPr>
            <a:xfrm>
              <a:off x="11041629" y="9050393"/>
              <a:ext cx="180152" cy="309463"/>
              <a:chOff x="11041629" y="9050393"/>
              <a:chExt cx="180152" cy="309463"/>
            </a:xfrm>
          </p:grpSpPr>
          <p:pic>
            <p:nvPicPr>
              <p:cNvPr id="220" name="Object 2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041629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5" name="그룹 1075"/>
            <p:cNvGrpSpPr/>
            <p:nvPr/>
          </p:nvGrpSpPr>
          <p:grpSpPr>
            <a:xfrm>
              <a:off x="11438165" y="9052380"/>
              <a:ext cx="180152" cy="309463"/>
              <a:chOff x="11438165" y="9052380"/>
              <a:chExt cx="180152" cy="309463"/>
            </a:xfrm>
          </p:grpSpPr>
          <p:pic>
            <p:nvPicPr>
              <p:cNvPr id="223" name="Object 2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38165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6" name="그룹 1076"/>
            <p:cNvGrpSpPr/>
            <p:nvPr/>
          </p:nvGrpSpPr>
          <p:grpSpPr>
            <a:xfrm>
              <a:off x="11852050" y="9051387"/>
              <a:ext cx="180152" cy="309463"/>
              <a:chOff x="11852050" y="9051387"/>
              <a:chExt cx="180152" cy="309463"/>
            </a:xfrm>
          </p:grpSpPr>
          <p:pic>
            <p:nvPicPr>
              <p:cNvPr id="226" name="Object 2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52050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7" name="그룹 1077"/>
            <p:cNvGrpSpPr/>
            <p:nvPr/>
          </p:nvGrpSpPr>
          <p:grpSpPr>
            <a:xfrm>
              <a:off x="12258110" y="9053374"/>
              <a:ext cx="180152" cy="309463"/>
              <a:chOff x="12258110" y="9053374"/>
              <a:chExt cx="180152" cy="309463"/>
            </a:xfrm>
          </p:grpSpPr>
          <p:pic>
            <p:nvPicPr>
              <p:cNvPr id="229" name="Object 2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58110" y="9053374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8" name="그룹 1078"/>
            <p:cNvGrpSpPr/>
            <p:nvPr/>
          </p:nvGrpSpPr>
          <p:grpSpPr>
            <a:xfrm>
              <a:off x="12670008" y="9050393"/>
              <a:ext cx="180152" cy="309463"/>
              <a:chOff x="12670008" y="9050393"/>
              <a:chExt cx="180152" cy="309463"/>
            </a:xfrm>
          </p:grpSpPr>
          <p:pic>
            <p:nvPicPr>
              <p:cNvPr id="232" name="Object 2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70008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79" name="그룹 1079"/>
            <p:cNvGrpSpPr/>
            <p:nvPr/>
          </p:nvGrpSpPr>
          <p:grpSpPr>
            <a:xfrm>
              <a:off x="13066544" y="9052380"/>
              <a:ext cx="180152" cy="309463"/>
              <a:chOff x="13066544" y="9052380"/>
              <a:chExt cx="180152" cy="309463"/>
            </a:xfrm>
          </p:grpSpPr>
          <p:pic>
            <p:nvPicPr>
              <p:cNvPr id="235" name="Object 2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66544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0" name="그룹 1080"/>
            <p:cNvGrpSpPr/>
            <p:nvPr/>
          </p:nvGrpSpPr>
          <p:grpSpPr>
            <a:xfrm>
              <a:off x="13480429" y="9051387"/>
              <a:ext cx="180152" cy="309463"/>
              <a:chOff x="13480429" y="9051387"/>
              <a:chExt cx="180152" cy="309463"/>
            </a:xfrm>
          </p:grpSpPr>
          <p:pic>
            <p:nvPicPr>
              <p:cNvPr id="238" name="Object 2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80429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1" name="그룹 1081"/>
            <p:cNvGrpSpPr/>
            <p:nvPr/>
          </p:nvGrpSpPr>
          <p:grpSpPr>
            <a:xfrm>
              <a:off x="13886489" y="9053374"/>
              <a:ext cx="180152" cy="309463"/>
              <a:chOff x="13886489" y="9053374"/>
              <a:chExt cx="180152" cy="309463"/>
            </a:xfrm>
          </p:grpSpPr>
          <p:pic>
            <p:nvPicPr>
              <p:cNvPr id="241" name="Object 2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86489" y="9053374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2" name="그룹 1082"/>
            <p:cNvGrpSpPr/>
            <p:nvPr/>
          </p:nvGrpSpPr>
          <p:grpSpPr>
            <a:xfrm>
              <a:off x="14310980" y="9051387"/>
              <a:ext cx="180152" cy="309463"/>
              <a:chOff x="14310980" y="9051387"/>
              <a:chExt cx="180152" cy="309463"/>
            </a:xfrm>
          </p:grpSpPr>
          <p:pic>
            <p:nvPicPr>
              <p:cNvPr id="244" name="Object 2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10980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3" name="그룹 1083"/>
            <p:cNvGrpSpPr/>
            <p:nvPr/>
          </p:nvGrpSpPr>
          <p:grpSpPr>
            <a:xfrm>
              <a:off x="14724866" y="9050393"/>
              <a:ext cx="180152" cy="309463"/>
              <a:chOff x="14724866" y="9050393"/>
              <a:chExt cx="180152" cy="309463"/>
            </a:xfrm>
          </p:grpSpPr>
          <p:pic>
            <p:nvPicPr>
              <p:cNvPr id="247" name="Object 2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724866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4" name="그룹 1084"/>
            <p:cNvGrpSpPr/>
            <p:nvPr/>
          </p:nvGrpSpPr>
          <p:grpSpPr>
            <a:xfrm>
              <a:off x="15130926" y="9052380"/>
              <a:ext cx="180152" cy="309463"/>
              <a:chOff x="15130926" y="9052380"/>
              <a:chExt cx="180152" cy="309463"/>
            </a:xfrm>
          </p:grpSpPr>
          <p:pic>
            <p:nvPicPr>
              <p:cNvPr id="250" name="Object 2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30926" y="905238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5" name="그룹 1085"/>
            <p:cNvGrpSpPr/>
            <p:nvPr/>
          </p:nvGrpSpPr>
          <p:grpSpPr>
            <a:xfrm>
              <a:off x="15542823" y="9049400"/>
              <a:ext cx="180152" cy="309463"/>
              <a:chOff x="15542823" y="9049400"/>
              <a:chExt cx="180152" cy="309463"/>
            </a:xfrm>
          </p:grpSpPr>
          <p:pic>
            <p:nvPicPr>
              <p:cNvPr id="253" name="Object 2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42823" y="9049400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6" name="그룹 1086"/>
            <p:cNvGrpSpPr/>
            <p:nvPr/>
          </p:nvGrpSpPr>
          <p:grpSpPr>
            <a:xfrm>
              <a:off x="15939359" y="9051387"/>
              <a:ext cx="180152" cy="309463"/>
              <a:chOff x="15939359" y="9051387"/>
              <a:chExt cx="180152" cy="309463"/>
            </a:xfrm>
          </p:grpSpPr>
          <p:pic>
            <p:nvPicPr>
              <p:cNvPr id="256" name="Object 25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39359" y="9051387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7" name="그룹 1087"/>
            <p:cNvGrpSpPr/>
            <p:nvPr/>
          </p:nvGrpSpPr>
          <p:grpSpPr>
            <a:xfrm>
              <a:off x="16353245" y="9050393"/>
              <a:ext cx="180152" cy="309463"/>
              <a:chOff x="16353245" y="9050393"/>
              <a:chExt cx="180152" cy="309463"/>
            </a:xfrm>
          </p:grpSpPr>
          <p:pic>
            <p:nvPicPr>
              <p:cNvPr id="259" name="Object 2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3245" y="9050393"/>
                <a:ext cx="180152" cy="309463"/>
              </a:xfrm>
              <a:prstGeom prst="rect">
                <a:avLst/>
              </a:prstGeom>
            </p:spPr>
          </p:pic>
        </p:grpSp>
        <p:grpSp>
          <p:nvGrpSpPr>
            <p:cNvPr id="1088" name="그룹 1088"/>
            <p:cNvGrpSpPr/>
            <p:nvPr/>
          </p:nvGrpSpPr>
          <p:grpSpPr>
            <a:xfrm>
              <a:off x="16759304" y="9052380"/>
              <a:ext cx="180152" cy="309463"/>
              <a:chOff x="16759304" y="9052380"/>
              <a:chExt cx="180152" cy="309463"/>
            </a:xfrm>
          </p:grpSpPr>
          <p:pic>
            <p:nvPicPr>
              <p:cNvPr id="262" name="Object 26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59304" y="9052380"/>
                <a:ext cx="180152" cy="309463"/>
              </a:xfrm>
              <a:prstGeom prst="rect">
                <a:avLst/>
              </a:prstGeom>
            </p:spPr>
          </p:pic>
        </p:grpSp>
      </p:grpSp>
      <p:grpSp>
        <p:nvGrpSpPr>
          <p:cNvPr id="1089" name="그룹 1089"/>
          <p:cNvGrpSpPr/>
          <p:nvPr/>
        </p:nvGrpSpPr>
        <p:grpSpPr>
          <a:xfrm>
            <a:off x="7619" y="8885289"/>
            <a:ext cx="18285714" cy="562965"/>
            <a:chOff x="7619" y="8885289"/>
            <a:chExt cx="18285714" cy="562965"/>
          </a:xfrm>
        </p:grpSpPr>
        <p:grpSp>
          <p:nvGrpSpPr>
            <p:cNvPr id="1090" name="그룹 1090"/>
            <p:cNvGrpSpPr/>
            <p:nvPr/>
          </p:nvGrpSpPr>
          <p:grpSpPr>
            <a:xfrm>
              <a:off x="7619" y="8885289"/>
              <a:ext cx="18285714" cy="562965"/>
              <a:chOff x="7619" y="8885289"/>
              <a:chExt cx="18285714" cy="562965"/>
            </a:xfrm>
          </p:grpSpPr>
          <p:pic>
            <p:nvPicPr>
              <p:cNvPr id="267" name="Object 2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19" y="8885289"/>
                <a:ext cx="18285714" cy="562965"/>
              </a:xfrm>
              <a:prstGeom prst="rect">
                <a:avLst/>
              </a:prstGeom>
            </p:spPr>
          </p:pic>
        </p:grpSp>
        <p:grpSp>
          <p:nvGrpSpPr>
            <p:cNvPr id="1091" name="그룹 1091"/>
            <p:cNvGrpSpPr/>
            <p:nvPr/>
          </p:nvGrpSpPr>
          <p:grpSpPr>
            <a:xfrm>
              <a:off x="99639" y="8967471"/>
              <a:ext cx="208998" cy="359014"/>
              <a:chOff x="99639" y="8967471"/>
              <a:chExt cx="208998" cy="359014"/>
            </a:xfrm>
          </p:grpSpPr>
          <p:pic>
            <p:nvPicPr>
              <p:cNvPr id="270" name="Object 26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639" y="896747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2" name="그룹 1092"/>
            <p:cNvGrpSpPr/>
            <p:nvPr/>
          </p:nvGrpSpPr>
          <p:grpSpPr>
            <a:xfrm>
              <a:off x="559669" y="8965166"/>
              <a:ext cx="208998" cy="359014"/>
              <a:chOff x="559669" y="8965166"/>
              <a:chExt cx="208998" cy="359014"/>
            </a:xfrm>
          </p:grpSpPr>
          <p:pic>
            <p:nvPicPr>
              <p:cNvPr id="273" name="Object 27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9669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3" name="그룹 1093"/>
            <p:cNvGrpSpPr/>
            <p:nvPr/>
          </p:nvGrpSpPr>
          <p:grpSpPr>
            <a:xfrm>
              <a:off x="1039826" y="8966319"/>
              <a:ext cx="208998" cy="359014"/>
              <a:chOff x="1039826" y="8966319"/>
              <a:chExt cx="208998" cy="359014"/>
            </a:xfrm>
          </p:grpSpPr>
          <p:pic>
            <p:nvPicPr>
              <p:cNvPr id="276" name="Object 27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39826" y="896631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4" name="그룹 1094"/>
            <p:cNvGrpSpPr/>
            <p:nvPr/>
          </p:nvGrpSpPr>
          <p:grpSpPr>
            <a:xfrm>
              <a:off x="1499856" y="8964014"/>
              <a:ext cx="208998" cy="359014"/>
              <a:chOff x="1499856" y="8964014"/>
              <a:chExt cx="208998" cy="359014"/>
            </a:xfrm>
          </p:grpSpPr>
          <p:pic>
            <p:nvPicPr>
              <p:cNvPr id="279" name="Object 27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9856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5" name="그룹 1095"/>
            <p:cNvGrpSpPr/>
            <p:nvPr/>
          </p:nvGrpSpPr>
          <p:grpSpPr>
            <a:xfrm>
              <a:off x="1977707" y="8967471"/>
              <a:ext cx="208998" cy="359014"/>
              <a:chOff x="1977707" y="8967471"/>
              <a:chExt cx="208998" cy="359014"/>
            </a:xfrm>
          </p:grpSpPr>
          <p:pic>
            <p:nvPicPr>
              <p:cNvPr id="282" name="Object 28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77707" y="896747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6" name="그룹 1096"/>
            <p:cNvGrpSpPr/>
            <p:nvPr/>
          </p:nvGrpSpPr>
          <p:grpSpPr>
            <a:xfrm>
              <a:off x="2437737" y="8965166"/>
              <a:ext cx="208998" cy="359014"/>
              <a:chOff x="2437737" y="8965166"/>
              <a:chExt cx="208998" cy="359014"/>
            </a:xfrm>
          </p:grpSpPr>
          <p:pic>
            <p:nvPicPr>
              <p:cNvPr id="285" name="Object 28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437737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7" name="그룹 1097"/>
            <p:cNvGrpSpPr/>
            <p:nvPr/>
          </p:nvGrpSpPr>
          <p:grpSpPr>
            <a:xfrm>
              <a:off x="2917894" y="8966319"/>
              <a:ext cx="208998" cy="359014"/>
              <a:chOff x="2917894" y="8966319"/>
              <a:chExt cx="208998" cy="359014"/>
            </a:xfrm>
          </p:grpSpPr>
          <p:pic>
            <p:nvPicPr>
              <p:cNvPr id="288" name="Object 28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17894" y="896631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8" name="그룹 1098"/>
            <p:cNvGrpSpPr/>
            <p:nvPr/>
          </p:nvGrpSpPr>
          <p:grpSpPr>
            <a:xfrm>
              <a:off x="3377923" y="8964014"/>
              <a:ext cx="208998" cy="359014"/>
              <a:chOff x="3377923" y="8964014"/>
              <a:chExt cx="208998" cy="359014"/>
            </a:xfrm>
          </p:grpSpPr>
          <p:pic>
            <p:nvPicPr>
              <p:cNvPr id="291" name="Object 29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77923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099" name="그룹 1099"/>
            <p:cNvGrpSpPr/>
            <p:nvPr/>
          </p:nvGrpSpPr>
          <p:grpSpPr>
            <a:xfrm>
              <a:off x="3861498" y="8965166"/>
              <a:ext cx="208998" cy="359014"/>
              <a:chOff x="3861498" y="8965166"/>
              <a:chExt cx="208998" cy="359014"/>
            </a:xfrm>
          </p:grpSpPr>
          <p:pic>
            <p:nvPicPr>
              <p:cNvPr id="294" name="Object 29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61498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0" name="그룹 1100"/>
            <p:cNvGrpSpPr/>
            <p:nvPr/>
          </p:nvGrpSpPr>
          <p:grpSpPr>
            <a:xfrm>
              <a:off x="4321527" y="8962861"/>
              <a:ext cx="208998" cy="359014"/>
              <a:chOff x="4321527" y="8962861"/>
              <a:chExt cx="208998" cy="359014"/>
            </a:xfrm>
          </p:grpSpPr>
          <p:pic>
            <p:nvPicPr>
              <p:cNvPr id="297" name="Object 29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321527" y="896286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1" name="그룹 1101"/>
            <p:cNvGrpSpPr/>
            <p:nvPr/>
          </p:nvGrpSpPr>
          <p:grpSpPr>
            <a:xfrm>
              <a:off x="4801684" y="8964014"/>
              <a:ext cx="208998" cy="359014"/>
              <a:chOff x="4801684" y="8964014"/>
              <a:chExt cx="208998" cy="359014"/>
            </a:xfrm>
          </p:grpSpPr>
          <p:pic>
            <p:nvPicPr>
              <p:cNvPr id="300" name="Object 29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01684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2" name="그룹 1102"/>
            <p:cNvGrpSpPr/>
            <p:nvPr/>
          </p:nvGrpSpPr>
          <p:grpSpPr>
            <a:xfrm>
              <a:off x="5272763" y="8961709"/>
              <a:ext cx="208998" cy="359014"/>
              <a:chOff x="5272763" y="8961709"/>
              <a:chExt cx="208998" cy="359014"/>
            </a:xfrm>
          </p:grpSpPr>
          <p:pic>
            <p:nvPicPr>
              <p:cNvPr id="303" name="Object 30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272763" y="896170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3" name="그룹 1103"/>
            <p:cNvGrpSpPr/>
            <p:nvPr/>
          </p:nvGrpSpPr>
          <p:grpSpPr>
            <a:xfrm>
              <a:off x="5750614" y="8965166"/>
              <a:ext cx="208998" cy="359014"/>
              <a:chOff x="5750614" y="8965166"/>
              <a:chExt cx="208998" cy="359014"/>
            </a:xfrm>
          </p:grpSpPr>
          <p:pic>
            <p:nvPicPr>
              <p:cNvPr id="306" name="Object 30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50614" y="8965166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4" name="그룹 1104"/>
            <p:cNvGrpSpPr/>
            <p:nvPr/>
          </p:nvGrpSpPr>
          <p:grpSpPr>
            <a:xfrm>
              <a:off x="6210644" y="8962861"/>
              <a:ext cx="208998" cy="359014"/>
              <a:chOff x="6210644" y="8962861"/>
              <a:chExt cx="208998" cy="359014"/>
            </a:xfrm>
          </p:grpSpPr>
          <p:pic>
            <p:nvPicPr>
              <p:cNvPr id="309" name="Object 30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10644" y="8962861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5" name="그룹 1105"/>
            <p:cNvGrpSpPr/>
            <p:nvPr/>
          </p:nvGrpSpPr>
          <p:grpSpPr>
            <a:xfrm>
              <a:off x="6690801" y="8964014"/>
              <a:ext cx="208998" cy="359014"/>
              <a:chOff x="6690801" y="8964014"/>
              <a:chExt cx="208998" cy="359014"/>
            </a:xfrm>
          </p:grpSpPr>
          <p:pic>
            <p:nvPicPr>
              <p:cNvPr id="312" name="Object 31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90801" y="8964014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6" name="그룹 1106"/>
            <p:cNvGrpSpPr/>
            <p:nvPr/>
          </p:nvGrpSpPr>
          <p:grpSpPr>
            <a:xfrm>
              <a:off x="7161879" y="8961709"/>
              <a:ext cx="208998" cy="359014"/>
              <a:chOff x="7161879" y="8961709"/>
              <a:chExt cx="208998" cy="359014"/>
            </a:xfrm>
          </p:grpSpPr>
          <p:pic>
            <p:nvPicPr>
              <p:cNvPr id="315" name="Object 31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61879" y="8961709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7" name="그룹 1107"/>
            <p:cNvGrpSpPr/>
            <p:nvPr/>
          </p:nvGrpSpPr>
          <p:grpSpPr>
            <a:xfrm>
              <a:off x="7645087" y="8968047"/>
              <a:ext cx="208998" cy="359014"/>
              <a:chOff x="7645087" y="8968047"/>
              <a:chExt cx="208998" cy="359014"/>
            </a:xfrm>
          </p:grpSpPr>
          <p:pic>
            <p:nvPicPr>
              <p:cNvPr id="318" name="Object 3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45087" y="8968047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8" name="그룹 1108"/>
            <p:cNvGrpSpPr/>
            <p:nvPr/>
          </p:nvGrpSpPr>
          <p:grpSpPr>
            <a:xfrm>
              <a:off x="8105117" y="8965743"/>
              <a:ext cx="208998" cy="359014"/>
              <a:chOff x="8105117" y="8965743"/>
              <a:chExt cx="208998" cy="359014"/>
            </a:xfrm>
          </p:grpSpPr>
          <p:pic>
            <p:nvPicPr>
              <p:cNvPr id="321" name="Object 3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05117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09" name="그룹 1109"/>
            <p:cNvGrpSpPr/>
            <p:nvPr/>
          </p:nvGrpSpPr>
          <p:grpSpPr>
            <a:xfrm>
              <a:off x="8585274" y="8966895"/>
              <a:ext cx="208998" cy="359014"/>
              <a:chOff x="8585274" y="8966895"/>
              <a:chExt cx="208998" cy="359014"/>
            </a:xfrm>
          </p:grpSpPr>
          <p:pic>
            <p:nvPicPr>
              <p:cNvPr id="324" name="Object 3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585274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0" name="그룹 1110"/>
            <p:cNvGrpSpPr/>
            <p:nvPr/>
          </p:nvGrpSpPr>
          <p:grpSpPr>
            <a:xfrm>
              <a:off x="9045304" y="8964590"/>
              <a:ext cx="208998" cy="359014"/>
              <a:chOff x="9045304" y="8964590"/>
              <a:chExt cx="208998" cy="359014"/>
            </a:xfrm>
          </p:grpSpPr>
          <p:pic>
            <p:nvPicPr>
              <p:cNvPr id="327" name="Object 3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045304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1" name="그룹 1111"/>
            <p:cNvGrpSpPr/>
            <p:nvPr/>
          </p:nvGrpSpPr>
          <p:grpSpPr>
            <a:xfrm>
              <a:off x="9523155" y="8968047"/>
              <a:ext cx="208998" cy="359014"/>
              <a:chOff x="9523155" y="8968047"/>
              <a:chExt cx="208998" cy="359014"/>
            </a:xfrm>
          </p:grpSpPr>
          <p:pic>
            <p:nvPicPr>
              <p:cNvPr id="330" name="Object 3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23155" y="8968047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2" name="그룹 1112"/>
            <p:cNvGrpSpPr/>
            <p:nvPr/>
          </p:nvGrpSpPr>
          <p:grpSpPr>
            <a:xfrm>
              <a:off x="9983185" y="8965743"/>
              <a:ext cx="208998" cy="359014"/>
              <a:chOff x="9983185" y="8965743"/>
              <a:chExt cx="208998" cy="359014"/>
            </a:xfrm>
          </p:grpSpPr>
          <p:pic>
            <p:nvPicPr>
              <p:cNvPr id="333" name="Object 3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83185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3" name="그룹 1113"/>
            <p:cNvGrpSpPr/>
            <p:nvPr/>
          </p:nvGrpSpPr>
          <p:grpSpPr>
            <a:xfrm>
              <a:off x="10463342" y="8966895"/>
              <a:ext cx="208998" cy="359014"/>
              <a:chOff x="10463342" y="8966895"/>
              <a:chExt cx="208998" cy="359014"/>
            </a:xfrm>
          </p:grpSpPr>
          <p:pic>
            <p:nvPicPr>
              <p:cNvPr id="336" name="Object 3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63342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4" name="그룹 1114"/>
            <p:cNvGrpSpPr/>
            <p:nvPr/>
          </p:nvGrpSpPr>
          <p:grpSpPr>
            <a:xfrm>
              <a:off x="10923371" y="8964590"/>
              <a:ext cx="208998" cy="359014"/>
              <a:chOff x="10923371" y="8964590"/>
              <a:chExt cx="208998" cy="359014"/>
            </a:xfrm>
          </p:grpSpPr>
          <p:pic>
            <p:nvPicPr>
              <p:cNvPr id="339" name="Object 3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23371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5" name="그룹 1115"/>
            <p:cNvGrpSpPr/>
            <p:nvPr/>
          </p:nvGrpSpPr>
          <p:grpSpPr>
            <a:xfrm>
              <a:off x="11406946" y="8965743"/>
              <a:ext cx="208998" cy="359014"/>
              <a:chOff x="11406946" y="8965743"/>
              <a:chExt cx="208998" cy="359014"/>
            </a:xfrm>
          </p:grpSpPr>
          <p:pic>
            <p:nvPicPr>
              <p:cNvPr id="342" name="Object 3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06946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6" name="그룹 1116"/>
            <p:cNvGrpSpPr/>
            <p:nvPr/>
          </p:nvGrpSpPr>
          <p:grpSpPr>
            <a:xfrm>
              <a:off x="11866975" y="8963438"/>
              <a:ext cx="208998" cy="359014"/>
              <a:chOff x="11866975" y="8963438"/>
              <a:chExt cx="208998" cy="359014"/>
            </a:xfrm>
          </p:grpSpPr>
          <p:pic>
            <p:nvPicPr>
              <p:cNvPr id="345" name="Object 3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866975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7" name="그룹 1117"/>
            <p:cNvGrpSpPr/>
            <p:nvPr/>
          </p:nvGrpSpPr>
          <p:grpSpPr>
            <a:xfrm>
              <a:off x="12347132" y="8964590"/>
              <a:ext cx="208998" cy="359014"/>
              <a:chOff x="12347132" y="8964590"/>
              <a:chExt cx="208998" cy="359014"/>
            </a:xfrm>
          </p:grpSpPr>
          <p:pic>
            <p:nvPicPr>
              <p:cNvPr id="348" name="Object 34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47132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8" name="그룹 1118"/>
            <p:cNvGrpSpPr/>
            <p:nvPr/>
          </p:nvGrpSpPr>
          <p:grpSpPr>
            <a:xfrm>
              <a:off x="12818211" y="8962285"/>
              <a:ext cx="208998" cy="359014"/>
              <a:chOff x="12818211" y="8962285"/>
              <a:chExt cx="208998" cy="359014"/>
            </a:xfrm>
          </p:grpSpPr>
          <p:pic>
            <p:nvPicPr>
              <p:cNvPr id="351" name="Object 35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18211" y="896228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19" name="그룹 1119"/>
            <p:cNvGrpSpPr/>
            <p:nvPr/>
          </p:nvGrpSpPr>
          <p:grpSpPr>
            <a:xfrm>
              <a:off x="13296062" y="8965743"/>
              <a:ext cx="208998" cy="359014"/>
              <a:chOff x="13296062" y="8965743"/>
              <a:chExt cx="208998" cy="359014"/>
            </a:xfrm>
          </p:grpSpPr>
          <p:pic>
            <p:nvPicPr>
              <p:cNvPr id="354" name="Object 35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296062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0" name="그룹 1120"/>
            <p:cNvGrpSpPr/>
            <p:nvPr/>
          </p:nvGrpSpPr>
          <p:grpSpPr>
            <a:xfrm>
              <a:off x="13756092" y="8963438"/>
              <a:ext cx="208998" cy="359014"/>
              <a:chOff x="13756092" y="8963438"/>
              <a:chExt cx="208998" cy="359014"/>
            </a:xfrm>
          </p:grpSpPr>
          <p:pic>
            <p:nvPicPr>
              <p:cNvPr id="357" name="Object 3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56092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1" name="그룹 1121"/>
            <p:cNvGrpSpPr/>
            <p:nvPr/>
          </p:nvGrpSpPr>
          <p:grpSpPr>
            <a:xfrm>
              <a:off x="14236249" y="8964590"/>
              <a:ext cx="208998" cy="359014"/>
              <a:chOff x="14236249" y="8964590"/>
              <a:chExt cx="208998" cy="359014"/>
            </a:xfrm>
          </p:grpSpPr>
          <p:pic>
            <p:nvPicPr>
              <p:cNvPr id="360" name="Object 3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36249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2" name="그룹 1122"/>
            <p:cNvGrpSpPr/>
            <p:nvPr/>
          </p:nvGrpSpPr>
          <p:grpSpPr>
            <a:xfrm>
              <a:off x="14707327" y="8962285"/>
              <a:ext cx="208998" cy="359014"/>
              <a:chOff x="14707327" y="8962285"/>
              <a:chExt cx="208998" cy="359014"/>
            </a:xfrm>
          </p:grpSpPr>
          <p:pic>
            <p:nvPicPr>
              <p:cNvPr id="363" name="Object 36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707327" y="896228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3" name="그룹 1123"/>
            <p:cNvGrpSpPr/>
            <p:nvPr/>
          </p:nvGrpSpPr>
          <p:grpSpPr>
            <a:xfrm>
              <a:off x="15199789" y="8964590"/>
              <a:ext cx="208998" cy="359014"/>
              <a:chOff x="15199789" y="8964590"/>
              <a:chExt cx="208998" cy="359014"/>
            </a:xfrm>
          </p:grpSpPr>
          <p:pic>
            <p:nvPicPr>
              <p:cNvPr id="366" name="Object 36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99789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4" name="그룹 1124"/>
            <p:cNvGrpSpPr/>
            <p:nvPr/>
          </p:nvGrpSpPr>
          <p:grpSpPr>
            <a:xfrm>
              <a:off x="15679946" y="8965743"/>
              <a:ext cx="208998" cy="359014"/>
              <a:chOff x="15679946" y="8965743"/>
              <a:chExt cx="208998" cy="359014"/>
            </a:xfrm>
          </p:grpSpPr>
          <p:pic>
            <p:nvPicPr>
              <p:cNvPr id="369" name="Object 36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679946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5" name="그룹 1125"/>
            <p:cNvGrpSpPr/>
            <p:nvPr/>
          </p:nvGrpSpPr>
          <p:grpSpPr>
            <a:xfrm>
              <a:off x="16151024" y="8963438"/>
              <a:ext cx="208998" cy="359014"/>
              <a:chOff x="16151024" y="8963438"/>
              <a:chExt cx="208998" cy="359014"/>
            </a:xfrm>
          </p:grpSpPr>
          <p:pic>
            <p:nvPicPr>
              <p:cNvPr id="372" name="Object 37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151024" y="8963438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6" name="그룹 1126"/>
            <p:cNvGrpSpPr/>
            <p:nvPr/>
          </p:nvGrpSpPr>
          <p:grpSpPr>
            <a:xfrm>
              <a:off x="16628875" y="8966895"/>
              <a:ext cx="208998" cy="359014"/>
              <a:chOff x="16628875" y="8966895"/>
              <a:chExt cx="208998" cy="359014"/>
            </a:xfrm>
          </p:grpSpPr>
          <p:pic>
            <p:nvPicPr>
              <p:cNvPr id="375" name="Object 37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28875" y="8966895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7" name="그룹 1127"/>
            <p:cNvGrpSpPr/>
            <p:nvPr/>
          </p:nvGrpSpPr>
          <p:grpSpPr>
            <a:xfrm>
              <a:off x="17088905" y="8964590"/>
              <a:ext cx="208998" cy="359014"/>
              <a:chOff x="17088905" y="8964590"/>
              <a:chExt cx="208998" cy="359014"/>
            </a:xfrm>
          </p:grpSpPr>
          <p:pic>
            <p:nvPicPr>
              <p:cNvPr id="378" name="Object 37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088905" y="8964590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8" name="그룹 1128"/>
            <p:cNvGrpSpPr/>
            <p:nvPr/>
          </p:nvGrpSpPr>
          <p:grpSpPr>
            <a:xfrm>
              <a:off x="17569062" y="8965743"/>
              <a:ext cx="208998" cy="359014"/>
              <a:chOff x="17569062" y="8965743"/>
              <a:chExt cx="208998" cy="359014"/>
            </a:xfrm>
          </p:grpSpPr>
          <p:pic>
            <p:nvPicPr>
              <p:cNvPr id="381" name="Object 38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569062" y="8965743"/>
                <a:ext cx="208998" cy="359014"/>
              </a:xfrm>
              <a:prstGeom prst="rect">
                <a:avLst/>
              </a:prstGeom>
            </p:spPr>
          </p:pic>
        </p:grpSp>
        <p:grpSp>
          <p:nvGrpSpPr>
            <p:cNvPr id="1129" name="그룹 1129"/>
            <p:cNvGrpSpPr/>
            <p:nvPr/>
          </p:nvGrpSpPr>
          <p:grpSpPr>
            <a:xfrm>
              <a:off x="18040141" y="8963438"/>
              <a:ext cx="208998" cy="359014"/>
              <a:chOff x="18040141" y="8963438"/>
              <a:chExt cx="208998" cy="359014"/>
            </a:xfrm>
          </p:grpSpPr>
          <p:pic>
            <p:nvPicPr>
              <p:cNvPr id="384" name="Object 38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8040141" y="8963438"/>
                <a:ext cx="208998" cy="3590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6450" y="820238"/>
            <a:ext cx="8027284" cy="12628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079" y="475285"/>
            <a:ext cx="2071623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6693" y="2229089"/>
            <a:ext cx="15912328" cy="7257039"/>
            <a:chOff x="1186693" y="2229089"/>
            <a:chExt cx="15912328" cy="72570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6693" y="2229089"/>
              <a:ext cx="15912328" cy="72570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49860" y="2219565"/>
            <a:ext cx="2389787" cy="1950993"/>
            <a:chOff x="12449860" y="2219565"/>
            <a:chExt cx="2389787" cy="19509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49860" y="2219565"/>
              <a:ext cx="2389787" cy="19509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9504" y="3995932"/>
            <a:ext cx="2389787" cy="1950993"/>
            <a:chOff x="10199504" y="3995932"/>
            <a:chExt cx="2389787" cy="19509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9504" y="3995932"/>
              <a:ext cx="2389787" cy="19509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57487" y="5763585"/>
            <a:ext cx="2389787" cy="1950993"/>
            <a:chOff x="7957487" y="5763585"/>
            <a:chExt cx="2389787" cy="19509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7487" y="5763585"/>
              <a:ext cx="2389787" cy="1950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125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6450" y="820238"/>
            <a:ext cx="8067627" cy="1244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079" y="475285"/>
            <a:ext cx="2071623" cy="62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32576" y="2442577"/>
            <a:ext cx="6751717" cy="7180047"/>
            <a:chOff x="5832576" y="2442577"/>
            <a:chExt cx="6751717" cy="71800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2576" y="2442577"/>
              <a:ext cx="6751717" cy="71800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25512" y="2096871"/>
            <a:ext cx="1381635" cy="1367819"/>
            <a:chOff x="5425512" y="2096871"/>
            <a:chExt cx="1381635" cy="13678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5512" y="2096871"/>
              <a:ext cx="1381635" cy="13678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58959" y="2442577"/>
            <a:ext cx="2164858" cy="1344283"/>
            <a:chOff x="3958959" y="2442577"/>
            <a:chExt cx="2164858" cy="13442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3958959" y="2442577"/>
              <a:ext cx="2164858" cy="13442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5836" y="2152212"/>
            <a:ext cx="2080432" cy="6285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5741" y="8131297"/>
            <a:ext cx="2828337" cy="6285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37530" y="7110821"/>
            <a:ext cx="2031746" cy="1344283"/>
            <a:chOff x="4137530" y="7110821"/>
            <a:chExt cx="2031746" cy="13442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4137530" y="7110821"/>
              <a:ext cx="2031746" cy="1344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25563" y="3314111"/>
            <a:ext cx="2729370" cy="1344283"/>
            <a:chOff x="12025563" y="3314111"/>
            <a:chExt cx="2729370" cy="13442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2025563" y="3314111"/>
              <a:ext cx="2729370" cy="134428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53309" y="3057577"/>
            <a:ext cx="2128051" cy="6285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10118" y="7509245"/>
            <a:ext cx="2523841" cy="1344283"/>
            <a:chOff x="12310118" y="7509245"/>
            <a:chExt cx="2523841" cy="13442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2310118" y="7509245"/>
              <a:ext cx="2523841" cy="134428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81881" y="8493200"/>
            <a:ext cx="2076004" cy="62855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80023" y="5453291"/>
            <a:ext cx="4038510" cy="128571"/>
            <a:chOff x="3680023" y="5453291"/>
            <a:chExt cx="4038510" cy="12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80023" y="5453291"/>
              <a:ext cx="4038510" cy="1285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2646" y="5193769"/>
            <a:ext cx="2034213" cy="6285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96126" y="2364006"/>
            <a:ext cx="959477" cy="42857"/>
            <a:chOff x="9296126" y="2364006"/>
            <a:chExt cx="959477" cy="42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7800000">
              <a:off x="9296126" y="2364006"/>
              <a:ext cx="959477" cy="4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99434" y="1910037"/>
            <a:ext cx="3057145" cy="128571"/>
            <a:chOff x="10099434" y="1910037"/>
            <a:chExt cx="3057145" cy="1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99434" y="1910037"/>
              <a:ext cx="3057145" cy="1285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33107" y="1626429"/>
            <a:ext cx="2089957" cy="6285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117107" y="6562373"/>
            <a:ext cx="1205072" cy="42857"/>
            <a:chOff x="10117107" y="6562373"/>
            <a:chExt cx="1205072" cy="428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3540000">
              <a:off x="10117107" y="6562373"/>
              <a:ext cx="1205072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27323" y="6006213"/>
            <a:ext cx="3721301" cy="128571"/>
            <a:chOff x="11127323" y="6006213"/>
            <a:chExt cx="3721301" cy="1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27323" y="6006213"/>
              <a:ext cx="3721301" cy="12857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958071" y="5737365"/>
            <a:ext cx="2095052" cy="6285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607762" y="2096871"/>
            <a:ext cx="1381635" cy="1367819"/>
            <a:chOff x="11607762" y="2096871"/>
            <a:chExt cx="1381635" cy="13678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07762" y="2096871"/>
              <a:ext cx="1381635" cy="13678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97054" y="8899245"/>
            <a:ext cx="4193128" cy="60265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516596" y="1881480"/>
            <a:ext cx="564667" cy="361951"/>
            <a:chOff x="3516596" y="1881480"/>
            <a:chExt cx="564667" cy="36195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900000">
              <a:off x="3516596" y="1881480"/>
              <a:ext cx="564667" cy="3619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C3A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3869" y="4548571"/>
            <a:ext cx="6497977" cy="1263013"/>
            <a:chOff x="5893869" y="4548571"/>
            <a:chExt cx="6497977" cy="12630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3869" y="4548571"/>
              <a:ext cx="6497977" cy="12630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78775" y="4388746"/>
            <a:ext cx="6415216" cy="15193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3626" y="5081113"/>
            <a:ext cx="3335605" cy="123489"/>
            <a:chOff x="1803626" y="5081113"/>
            <a:chExt cx="3335605" cy="123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3626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6483" y="5081113"/>
            <a:ext cx="3335605" cy="123489"/>
            <a:chOff x="13146483" y="5081113"/>
            <a:chExt cx="3335605" cy="123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6483" y="5081113"/>
              <a:ext cx="3335605" cy="123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70463" y="894695"/>
            <a:ext cx="648041" cy="630079"/>
            <a:chOff x="16370463" y="894695"/>
            <a:chExt cx="648041" cy="6300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370463" y="894695"/>
              <a:ext cx="648041" cy="630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571" y="8722302"/>
            <a:ext cx="648041" cy="630079"/>
            <a:chOff x="1228571" y="8722302"/>
            <a:chExt cx="648041" cy="6300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28571" y="8722302"/>
              <a:ext cx="648041" cy="630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7552" y="894695"/>
            <a:ext cx="648041" cy="630079"/>
            <a:chOff x="1237552" y="894695"/>
            <a:chExt cx="648041" cy="6300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552" y="894695"/>
              <a:ext cx="648041" cy="6300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8265" y="921059"/>
            <a:ext cx="1011299" cy="6545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58187" y="1110582"/>
            <a:ext cx="286257" cy="298942"/>
            <a:chOff x="1558187" y="1110582"/>
            <a:chExt cx="286257" cy="2989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8187" y="1110582"/>
              <a:ext cx="286257" cy="2989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13330" y="952807"/>
            <a:ext cx="1996747" cy="6545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90238" y="990476"/>
            <a:ext cx="848095" cy="587302"/>
            <a:chOff x="14190238" y="990476"/>
            <a:chExt cx="848095" cy="58730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190238" y="990476"/>
              <a:ext cx="848095" cy="587302"/>
              <a:chOff x="14190238" y="990476"/>
              <a:chExt cx="848095" cy="58730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90238" y="990476"/>
                <a:ext cx="848095" cy="58730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15542" y="994076"/>
              <a:ext cx="809395" cy="54284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83611" y="5917049"/>
            <a:ext cx="6595138" cy="609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379444" y="8713321"/>
            <a:ext cx="648041" cy="630079"/>
            <a:chOff x="16379444" y="8713321"/>
            <a:chExt cx="648041" cy="6300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6379444" y="8713321"/>
              <a:ext cx="648041" cy="6300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61905" y="2306249"/>
            <a:ext cx="12355247" cy="7482498"/>
            <a:chOff x="2961905" y="2306249"/>
            <a:chExt cx="12355247" cy="7482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1905" y="2306249"/>
              <a:ext cx="12355247" cy="7482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48812" y="6383005"/>
            <a:ext cx="1914267" cy="1914267"/>
            <a:chOff x="7948812" y="6383005"/>
            <a:chExt cx="1914267" cy="19142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7948812" y="6383005"/>
              <a:ext cx="1914267" cy="19142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3957" y="6750076"/>
            <a:ext cx="2634868" cy="15940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93869" y="540379"/>
            <a:ext cx="6497977" cy="1263013"/>
            <a:chOff x="5893869" y="540379"/>
            <a:chExt cx="6497977" cy="12630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3869" y="540379"/>
              <a:ext cx="6497977" cy="12630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78775" y="324000"/>
            <a:ext cx="4673205" cy="1640463"/>
          </a:xfrm>
          <a:prstGeom prst="rect">
            <a:avLst/>
          </a:prstGeom>
        </p:spPr>
      </p:pic>
      <p:grpSp>
        <p:nvGrpSpPr>
          <p:cNvPr id="12" name="그룹 1007"/>
          <p:cNvGrpSpPr/>
          <p:nvPr/>
        </p:nvGrpSpPr>
        <p:grpSpPr>
          <a:xfrm>
            <a:off x="1237552" y="894695"/>
            <a:ext cx="648041" cy="630079"/>
            <a:chOff x="1237552" y="894695"/>
            <a:chExt cx="648041" cy="630079"/>
          </a:xfrm>
        </p:grpSpPr>
        <p:pic>
          <p:nvPicPr>
            <p:cNvPr id="14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552" y="894695"/>
              <a:ext cx="648041" cy="630079"/>
            </a:xfrm>
            <a:prstGeom prst="rect">
              <a:avLst/>
            </a:prstGeom>
          </p:spPr>
        </p:pic>
      </p:grpSp>
      <p:grpSp>
        <p:nvGrpSpPr>
          <p:cNvPr id="16" name="그룹 1005"/>
          <p:cNvGrpSpPr/>
          <p:nvPr/>
        </p:nvGrpSpPr>
        <p:grpSpPr>
          <a:xfrm>
            <a:off x="16370463" y="894695"/>
            <a:ext cx="648041" cy="630079"/>
            <a:chOff x="16370463" y="894695"/>
            <a:chExt cx="648041" cy="630079"/>
          </a:xfrm>
        </p:grpSpPr>
        <p:pic>
          <p:nvPicPr>
            <p:cNvPr id="17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370463" y="894695"/>
              <a:ext cx="648041" cy="630079"/>
            </a:xfrm>
            <a:prstGeom prst="rect">
              <a:avLst/>
            </a:prstGeom>
          </p:spPr>
        </p:pic>
      </p:grpSp>
      <p:grpSp>
        <p:nvGrpSpPr>
          <p:cNvPr id="18" name="그룹 1006"/>
          <p:cNvGrpSpPr/>
          <p:nvPr/>
        </p:nvGrpSpPr>
        <p:grpSpPr>
          <a:xfrm>
            <a:off x="1228571" y="8722302"/>
            <a:ext cx="648041" cy="630079"/>
            <a:chOff x="1228571" y="8722302"/>
            <a:chExt cx="648041" cy="6300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228571" y="8722302"/>
              <a:ext cx="648041" cy="630079"/>
            </a:xfrm>
            <a:prstGeom prst="rect">
              <a:avLst/>
            </a:prstGeom>
          </p:spPr>
        </p:pic>
      </p:grpSp>
      <p:grpSp>
        <p:nvGrpSpPr>
          <p:cNvPr id="20" name="그룹 1011"/>
          <p:cNvGrpSpPr/>
          <p:nvPr/>
        </p:nvGrpSpPr>
        <p:grpSpPr>
          <a:xfrm>
            <a:off x="16379444" y="8713321"/>
            <a:ext cx="648041" cy="630079"/>
            <a:chOff x="16379444" y="8713321"/>
            <a:chExt cx="648041" cy="630079"/>
          </a:xfrm>
        </p:grpSpPr>
        <p:pic>
          <p:nvPicPr>
            <p:cNvPr id="21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6379444" y="8713321"/>
              <a:ext cx="648041" cy="630079"/>
            </a:xfrm>
            <a:prstGeom prst="rect">
              <a:avLst/>
            </a:prstGeom>
          </p:spPr>
        </p:pic>
      </p:grpSp>
      <p:pic>
        <p:nvPicPr>
          <p:cNvPr id="22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8265" y="921059"/>
            <a:ext cx="1011299" cy="654585"/>
          </a:xfrm>
          <a:prstGeom prst="rect">
            <a:avLst/>
          </a:prstGeom>
        </p:spPr>
      </p:pic>
      <p:grpSp>
        <p:nvGrpSpPr>
          <p:cNvPr id="23" name="그룹 1008"/>
          <p:cNvGrpSpPr/>
          <p:nvPr/>
        </p:nvGrpSpPr>
        <p:grpSpPr>
          <a:xfrm>
            <a:off x="1558187" y="1110582"/>
            <a:ext cx="286257" cy="298942"/>
            <a:chOff x="1558187" y="1110582"/>
            <a:chExt cx="286257" cy="298942"/>
          </a:xfrm>
        </p:grpSpPr>
        <p:pic>
          <p:nvPicPr>
            <p:cNvPr id="24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187" y="1110582"/>
              <a:ext cx="286257" cy="298942"/>
            </a:xfrm>
            <a:prstGeom prst="rect">
              <a:avLst/>
            </a:prstGeom>
          </p:spPr>
        </p:pic>
      </p:grpSp>
      <p:pic>
        <p:nvPicPr>
          <p:cNvPr id="25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13330" y="952807"/>
            <a:ext cx="1996747" cy="654585"/>
          </a:xfrm>
          <a:prstGeom prst="rect">
            <a:avLst/>
          </a:prstGeom>
        </p:spPr>
      </p:pic>
      <p:grpSp>
        <p:nvGrpSpPr>
          <p:cNvPr id="26" name="그룹 1009"/>
          <p:cNvGrpSpPr/>
          <p:nvPr/>
        </p:nvGrpSpPr>
        <p:grpSpPr>
          <a:xfrm>
            <a:off x="14190238" y="990476"/>
            <a:ext cx="848095" cy="587302"/>
            <a:chOff x="14190238" y="990476"/>
            <a:chExt cx="848095" cy="587302"/>
          </a:xfrm>
        </p:grpSpPr>
        <p:grpSp>
          <p:nvGrpSpPr>
            <p:cNvPr id="27" name="그룹 1010"/>
            <p:cNvGrpSpPr/>
            <p:nvPr/>
          </p:nvGrpSpPr>
          <p:grpSpPr>
            <a:xfrm>
              <a:off x="14190238" y="990476"/>
              <a:ext cx="848095" cy="587302"/>
              <a:chOff x="14190238" y="990476"/>
              <a:chExt cx="848095" cy="587302"/>
            </a:xfrm>
          </p:grpSpPr>
          <p:pic>
            <p:nvPicPr>
              <p:cNvPr id="29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190238" y="990476"/>
                <a:ext cx="848095" cy="587302"/>
              </a:xfrm>
              <a:prstGeom prst="rect">
                <a:avLst/>
              </a:prstGeom>
            </p:spPr>
          </p:pic>
        </p:grpSp>
        <p:pic>
          <p:nvPicPr>
            <p:cNvPr id="28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15542" y="994076"/>
              <a:ext cx="809395" cy="54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9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120448"/>
            <a:ext cx="4526565" cy="5389172"/>
            <a:chOff x="0" y="5120448"/>
            <a:chExt cx="4526565" cy="53891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20448"/>
              <a:ext cx="4526565" cy="5389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46763" y="6164471"/>
            <a:ext cx="5100856" cy="6471058"/>
            <a:chOff x="12946763" y="6164471"/>
            <a:chExt cx="5100856" cy="64710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946763" y="6164471"/>
              <a:ext cx="5100856" cy="3885584"/>
              <a:chOff x="12946763" y="6164471"/>
              <a:chExt cx="5100856" cy="388558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946763" y="6164471"/>
                <a:ext cx="5100856" cy="388558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916193" y="6420218"/>
              <a:ext cx="3216994" cy="6215310"/>
              <a:chOff x="13916193" y="6420218"/>
              <a:chExt cx="3216994" cy="62153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16193" y="6420218"/>
                <a:ext cx="3216994" cy="62153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475672" y="246267"/>
            <a:ext cx="5383235" cy="4538523"/>
            <a:chOff x="-475672" y="246267"/>
            <a:chExt cx="5383235" cy="45385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1292" y="-331126"/>
              <a:ext cx="3508877" cy="4663664"/>
              <a:chOff x="821292" y="-331126"/>
              <a:chExt cx="3508877" cy="46636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821292" y="-331126"/>
                <a:ext cx="3508877" cy="466366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90238" y="605734"/>
              <a:ext cx="3728950" cy="2789267"/>
              <a:chOff x="990238" y="605734"/>
              <a:chExt cx="3728950" cy="27892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0238" y="605734"/>
                <a:ext cx="3728950" cy="27892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475672" y="656528"/>
              <a:ext cx="3956252" cy="3956252"/>
              <a:chOff x="-475672" y="656528"/>
              <a:chExt cx="3956252" cy="395625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475672" y="656528"/>
                <a:ext cx="3956252" cy="39562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646765" y="1678605"/>
              <a:ext cx="888891" cy="1074353"/>
              <a:chOff x="2646765" y="1678605"/>
              <a:chExt cx="888891" cy="107435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520000">
                <a:off x="2646765" y="1678605"/>
                <a:ext cx="888891" cy="10743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038095" y="1891513"/>
              <a:ext cx="488470" cy="591395"/>
              <a:chOff x="4038095" y="1891513"/>
              <a:chExt cx="488470" cy="59139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038095" y="1891513"/>
                <a:ext cx="488470" cy="59139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821850" y="1628865"/>
              <a:ext cx="803120" cy="970687"/>
              <a:chOff x="3821850" y="1628865"/>
              <a:chExt cx="803120" cy="9706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2520000">
                <a:off x="3821850" y="1628865"/>
                <a:ext cx="803120" cy="9706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-136573" y="3805745"/>
              <a:ext cx="1640585" cy="578985"/>
              <a:chOff x="-136573" y="3805745"/>
              <a:chExt cx="1640585" cy="57898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980000">
                <a:off x="-136573" y="3805745"/>
                <a:ext cx="1640585" cy="57898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493891" y="-659808"/>
            <a:ext cx="5122282" cy="5846418"/>
            <a:chOff x="13493891" y="-659808"/>
            <a:chExt cx="5122282" cy="584641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041463" y="-247259"/>
              <a:ext cx="4027138" cy="5021319"/>
              <a:chOff x="14041463" y="-247259"/>
              <a:chExt cx="4027138" cy="502131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840000">
                <a:off x="14041463" y="-247259"/>
                <a:ext cx="4027138" cy="502131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099661" y="1853318"/>
              <a:ext cx="3595174" cy="2085833"/>
              <a:chOff x="14099661" y="1853318"/>
              <a:chExt cx="3595174" cy="208583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660000">
                <a:off x="14099661" y="1853318"/>
                <a:ext cx="3595174" cy="208583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510001" y="1125682"/>
              <a:ext cx="2859600" cy="2818130"/>
              <a:chOff x="14510001" y="1125682"/>
              <a:chExt cx="2859600" cy="281813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660000">
                <a:off x="14510001" y="1125682"/>
                <a:ext cx="2859600" cy="2818130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45610" y="4060321"/>
            <a:ext cx="13567914" cy="207297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079044" y="2515529"/>
            <a:ext cx="4950633" cy="5458462"/>
            <a:chOff x="6079044" y="2515529"/>
            <a:chExt cx="4950633" cy="545846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79044" y="2515529"/>
              <a:ext cx="4950633" cy="54584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241200"/>
            <a:ext cx="17816400" cy="9828000"/>
          </a:xfrm>
          <a:prstGeom prst="rect">
            <a:avLst/>
          </a:prstGeom>
        </p:spPr>
      </p:pic>
      <p:grpSp>
        <p:nvGrpSpPr>
          <p:cNvPr id="24" name="그룹 1004"/>
          <p:cNvGrpSpPr/>
          <p:nvPr/>
        </p:nvGrpSpPr>
        <p:grpSpPr>
          <a:xfrm>
            <a:off x="1413172" y="5838120"/>
            <a:ext cx="4972848" cy="4447594"/>
            <a:chOff x="1413172" y="5838120"/>
            <a:chExt cx="4972848" cy="4447594"/>
          </a:xfrm>
        </p:grpSpPr>
        <p:pic>
          <p:nvPicPr>
            <p:cNvPr id="25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3172" y="5838120"/>
              <a:ext cx="4972848" cy="4447594"/>
            </a:xfrm>
            <a:prstGeom prst="rect">
              <a:avLst/>
            </a:prstGeom>
          </p:spPr>
        </p:pic>
      </p:grpSp>
      <p:grpSp>
        <p:nvGrpSpPr>
          <p:cNvPr id="26" name="그룹 1005"/>
          <p:cNvGrpSpPr/>
          <p:nvPr/>
        </p:nvGrpSpPr>
        <p:grpSpPr>
          <a:xfrm>
            <a:off x="6873192" y="4391589"/>
            <a:ext cx="3919009" cy="2558435"/>
            <a:chOff x="6873192" y="4391589"/>
            <a:chExt cx="3919009" cy="2558435"/>
          </a:xfrm>
        </p:grpSpPr>
        <p:pic>
          <p:nvPicPr>
            <p:cNvPr id="2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880000">
              <a:off x="6873192" y="4391589"/>
              <a:ext cx="3919009" cy="2558435"/>
            </a:xfrm>
            <a:prstGeom prst="rect">
              <a:avLst/>
            </a:prstGeom>
          </p:spPr>
        </p:pic>
      </p:grpSp>
      <p:pic>
        <p:nvPicPr>
          <p:cNvPr id="28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79" y="475285"/>
            <a:ext cx="2600576" cy="625890"/>
          </a:xfrm>
          <a:prstGeom prst="rect">
            <a:avLst/>
          </a:prstGeom>
        </p:spPr>
      </p:pic>
      <p:grpSp>
        <p:nvGrpSpPr>
          <p:cNvPr id="30" name="그룹 1006"/>
          <p:cNvGrpSpPr/>
          <p:nvPr/>
        </p:nvGrpSpPr>
        <p:grpSpPr>
          <a:xfrm>
            <a:off x="9848278" y="1232305"/>
            <a:ext cx="2454243" cy="1315259"/>
            <a:chOff x="9848278" y="1232305"/>
            <a:chExt cx="2454243" cy="1315259"/>
          </a:xfrm>
        </p:grpSpPr>
        <p:pic>
          <p:nvPicPr>
            <p:cNvPr id="3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48278" y="1232305"/>
              <a:ext cx="2454243" cy="1315259"/>
            </a:xfrm>
            <a:prstGeom prst="rect">
              <a:avLst/>
            </a:prstGeom>
          </p:spPr>
        </p:pic>
      </p:grpSp>
      <p:pic>
        <p:nvPicPr>
          <p:cNvPr id="29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8356" y="1079928"/>
            <a:ext cx="12386928" cy="1681566"/>
          </a:xfrm>
          <a:prstGeom prst="rect">
            <a:avLst/>
          </a:prstGeom>
        </p:spPr>
      </p:pic>
      <p:grpSp>
        <p:nvGrpSpPr>
          <p:cNvPr id="20" name="그룹 1003"/>
          <p:cNvGrpSpPr/>
          <p:nvPr/>
        </p:nvGrpSpPr>
        <p:grpSpPr>
          <a:xfrm>
            <a:off x="5197154" y="4628049"/>
            <a:ext cx="1787298" cy="1787298"/>
            <a:chOff x="7090903" y="3312300"/>
            <a:chExt cx="1787298" cy="1787298"/>
          </a:xfrm>
        </p:grpSpPr>
        <p:pic>
          <p:nvPicPr>
            <p:cNvPr id="22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660000">
              <a:off x="7090903" y="3312300"/>
              <a:ext cx="1787298" cy="1787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60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2778E-6 -4.69136E-6 L 0.06702 -0.08101 C 0.08082 -0.09938 0.10278 -0.11574 0.12743 -0.12669 C 0.15513 -0.13765 0.1777 -0.14274 0.1948 -0.13842 L 0.27587 -0.12191 " pathEditMode="relative" rAng="20760000" ptsTypes="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5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7403" y="1050920"/>
            <a:ext cx="8293682" cy="1448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079" y="475285"/>
            <a:ext cx="2600576" cy="625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800" y="2541600"/>
            <a:ext cx="3223048" cy="6980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92031" y="2421936"/>
            <a:ext cx="6101653" cy="7219735"/>
            <a:chOff x="6092031" y="2421936"/>
            <a:chExt cx="6101653" cy="7219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2031" y="2421936"/>
              <a:ext cx="6101653" cy="72197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7403" y="1050920"/>
            <a:ext cx="8293682" cy="1448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079" y="475285"/>
            <a:ext cx="2600576" cy="6258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800" y="2541600"/>
            <a:ext cx="3223049" cy="6980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92031" y="2421936"/>
            <a:ext cx="6101653" cy="7219735"/>
            <a:chOff x="6092031" y="2421936"/>
            <a:chExt cx="6101653" cy="7219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2031" y="2421936"/>
              <a:ext cx="6101653" cy="72197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7403" y="1050920"/>
            <a:ext cx="8293682" cy="1448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079" y="475285"/>
            <a:ext cx="2600576" cy="6258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800" y="2541600"/>
            <a:ext cx="3223049" cy="6980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92031" y="2421936"/>
            <a:ext cx="6101653" cy="7219735"/>
            <a:chOff x="6092031" y="2421936"/>
            <a:chExt cx="6101653" cy="7219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2031" y="2421936"/>
              <a:ext cx="6101653" cy="72197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7403" y="1050920"/>
            <a:ext cx="10169063" cy="1448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079" y="475285"/>
            <a:ext cx="2600576" cy="62589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03930" y="2637194"/>
            <a:ext cx="13077854" cy="13413797"/>
            <a:chOff x="2603930" y="2637194"/>
            <a:chExt cx="13077854" cy="1341379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03930" y="2973449"/>
              <a:ext cx="13077853" cy="13077542"/>
              <a:chOff x="2603930" y="2973449"/>
              <a:chExt cx="13077853" cy="1307754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603930" y="2973449"/>
                <a:ext cx="13077853" cy="13077542"/>
                <a:chOff x="2603930" y="2973449"/>
                <a:chExt cx="13077853" cy="13077542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603930" y="2973449"/>
                  <a:ext cx="13077853" cy="1307754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758050" y="4127542"/>
                <a:ext cx="10769614" cy="10769357"/>
                <a:chOff x="3758050" y="4127542"/>
                <a:chExt cx="10769614" cy="10769357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758050" y="4127542"/>
                  <a:ext cx="10769614" cy="1076935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572690" y="4942162"/>
                <a:ext cx="9140334" cy="9140116"/>
                <a:chOff x="4572690" y="4942162"/>
                <a:chExt cx="9140334" cy="914011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572690" y="4942162"/>
                  <a:ext cx="9140334" cy="914011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447291" y="5771511"/>
                <a:ext cx="7481597" cy="7481418"/>
                <a:chOff x="5447291" y="5771511"/>
                <a:chExt cx="7481597" cy="748141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447291" y="5771511"/>
                  <a:ext cx="7481597" cy="748141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148163" y="6699757"/>
                <a:ext cx="6079853" cy="6079708"/>
                <a:chOff x="6148163" y="6699757"/>
                <a:chExt cx="6079853" cy="607970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148163" y="6699757"/>
                  <a:ext cx="6079853" cy="607970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845010" y="7396588"/>
                <a:ext cx="4686159" cy="4686047"/>
                <a:chOff x="6845010" y="7396588"/>
                <a:chExt cx="4686159" cy="468604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845010" y="7396588"/>
                  <a:ext cx="4686159" cy="468604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394793" y="7946358"/>
                <a:ext cx="3586592" cy="3586507"/>
                <a:chOff x="7394793" y="7946358"/>
                <a:chExt cx="3586592" cy="3586507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394793" y="7946358"/>
                  <a:ext cx="3586592" cy="35865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2792289" y="7601642"/>
              <a:ext cx="2889495" cy="1951326"/>
              <a:chOff x="12792289" y="7601642"/>
              <a:chExt cx="2889495" cy="195132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792289" y="7601642"/>
                <a:ext cx="2889495" cy="195132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772338" y="2637194"/>
              <a:ext cx="1670083" cy="1670043"/>
              <a:chOff x="4772338" y="2637194"/>
              <a:chExt cx="1670083" cy="167004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772338" y="2637194"/>
                <a:ext cx="1670083" cy="167004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17885" y="7003063"/>
              <a:ext cx="2889495" cy="1951326"/>
              <a:chOff x="2717885" y="7003063"/>
              <a:chExt cx="2889495" cy="195132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717885" y="7003063"/>
                <a:ext cx="2889495" cy="195132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633076" y="4650535"/>
              <a:ext cx="1670083" cy="1670043"/>
              <a:chOff x="13633076" y="4650535"/>
              <a:chExt cx="1670083" cy="167004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33076" y="4650535"/>
                <a:ext cx="1670083" cy="167004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143013" y="2637194"/>
              <a:ext cx="2889495" cy="1951326"/>
              <a:chOff x="9143013" y="2637194"/>
              <a:chExt cx="2889495" cy="195132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143013" y="2637194"/>
                <a:ext cx="2889495" cy="195132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382747" y="5614907"/>
              <a:ext cx="3991078" cy="535127"/>
              <a:chOff x="5382747" y="5614907"/>
              <a:chExt cx="3991078" cy="53512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3860000">
                <a:off x="5382747" y="5614907"/>
                <a:ext cx="3991078" cy="53512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293068" y="8356755"/>
              <a:ext cx="4219687" cy="535127"/>
              <a:chOff x="5293068" y="8356755"/>
              <a:chExt cx="4219687" cy="53512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2000000">
                <a:off x="5293068" y="8356755"/>
                <a:ext cx="4219687" cy="53512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325023" y="6735500"/>
              <a:ext cx="4743577" cy="535127"/>
              <a:chOff x="9325023" y="6735500"/>
              <a:chExt cx="4743577" cy="5351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80000">
                <a:off x="9325023" y="6735500"/>
                <a:ext cx="4743577" cy="53512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697419" y="8624318"/>
              <a:ext cx="4043392" cy="535127"/>
              <a:chOff x="8697419" y="8624318"/>
              <a:chExt cx="4043392" cy="53512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697419" y="8624318"/>
                <a:ext cx="4043392" cy="53512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662688" y="6194370"/>
              <a:ext cx="4236701" cy="535127"/>
              <a:chOff x="7662688" y="6194370"/>
              <a:chExt cx="4236701" cy="53512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4500000">
                <a:off x="7662688" y="6194370"/>
                <a:ext cx="4236701" cy="53512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499045" y="7003063"/>
              <a:ext cx="3287624" cy="3287546"/>
              <a:chOff x="7499045" y="7003063"/>
              <a:chExt cx="3287624" cy="328754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99045" y="7003063"/>
                <a:ext cx="3287624" cy="3287546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8705986" y="7846323"/>
              <a:ext cx="967879" cy="967856"/>
              <a:chOff x="8705986" y="7846323"/>
              <a:chExt cx="967879" cy="967856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705986" y="7846323"/>
                <a:ext cx="967879" cy="967856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97911" y="8875361"/>
              <a:ext cx="1306155" cy="61096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331800" y="7781781"/>
            <a:ext cx="1046486" cy="1221944"/>
            <a:chOff x="6331800" y="7781781"/>
            <a:chExt cx="1046486" cy="122194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31800" y="7781781"/>
              <a:ext cx="1046486" cy="122194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541275" y="5282900"/>
            <a:ext cx="1046486" cy="1221944"/>
            <a:chOff x="9541275" y="5282900"/>
            <a:chExt cx="1046486" cy="122194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41275" y="5282900"/>
              <a:ext cx="1046486" cy="122194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146957" y="8290276"/>
            <a:ext cx="1046486" cy="1221944"/>
            <a:chOff x="11146957" y="8290276"/>
            <a:chExt cx="1046486" cy="122194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46957" y="8290276"/>
              <a:ext cx="1046486" cy="12219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Office PowerPoint</Application>
  <PresentationFormat>사용자 지정</PresentationFormat>
  <Paragraphs>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20</cp:revision>
  <dcterms:created xsi:type="dcterms:W3CDTF">2023-04-20T20:11:28Z</dcterms:created>
  <dcterms:modified xsi:type="dcterms:W3CDTF">2023-04-20T13:30:28Z</dcterms:modified>
</cp:coreProperties>
</file>